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0" r:id="rId5"/>
    <p:sldId id="261" r:id="rId6"/>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EA8"/>
    <a:srgbClr val="333E48"/>
    <a:srgbClr val="2E94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47F494-A44A-4477-8EA2-646B529605F9}" v="32" dt="2019-10-18T14:53:20.1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45" autoAdjust="0"/>
    <p:restoredTop sz="97327"/>
  </p:normalViewPr>
  <p:slideViewPr>
    <p:cSldViewPr snapToGrid="0">
      <p:cViewPr>
        <p:scale>
          <a:sx n="140" d="100"/>
          <a:sy n="140" d="100"/>
        </p:scale>
        <p:origin x="2208" y="2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ron Semanski" userId="af20f769-7e39-4fb7-a889-a143c1ff9dfe" providerId="ADAL" clId="{B747F494-A44A-4477-8EA2-646B529605F9}"/>
    <pc:docChg chg="undo custSel addSld delSld modSld modMainMaster">
      <pc:chgData name="Aaron Semanski" userId="af20f769-7e39-4fb7-a889-a143c1ff9dfe" providerId="ADAL" clId="{B747F494-A44A-4477-8EA2-646B529605F9}" dt="2019-10-18T18:06:11.381" v="62" actId="2696"/>
      <pc:docMkLst>
        <pc:docMk/>
      </pc:docMkLst>
      <pc:sldChg chg="modSp del">
        <pc:chgData name="Aaron Semanski" userId="af20f769-7e39-4fb7-a889-a143c1ff9dfe" providerId="ADAL" clId="{B747F494-A44A-4477-8EA2-646B529605F9}" dt="2019-10-17T20:51:52.025" v="38" actId="2696"/>
        <pc:sldMkLst>
          <pc:docMk/>
          <pc:sldMk cId="0" sldId="256"/>
        </pc:sldMkLst>
        <pc:spChg chg="mod">
          <ac:chgData name="Aaron Semanski" userId="af20f769-7e39-4fb7-a889-a143c1ff9dfe" providerId="ADAL" clId="{B747F494-A44A-4477-8EA2-646B529605F9}" dt="2019-10-17T20:48:56.136" v="1" actId="1076"/>
          <ac:spMkLst>
            <pc:docMk/>
            <pc:sldMk cId="0" sldId="256"/>
            <ac:spMk id="5" creationId="{00000000-0000-0000-0000-000000000000}"/>
          </ac:spMkLst>
        </pc:spChg>
        <pc:spChg chg="mod">
          <ac:chgData name="Aaron Semanski" userId="af20f769-7e39-4fb7-a889-a143c1ff9dfe" providerId="ADAL" clId="{B747F494-A44A-4477-8EA2-646B529605F9}" dt="2019-10-17T20:48:56.136" v="1" actId="1076"/>
          <ac:spMkLst>
            <pc:docMk/>
            <pc:sldMk cId="0" sldId="256"/>
            <ac:spMk id="6" creationId="{00000000-0000-0000-0000-000000000000}"/>
          </ac:spMkLst>
        </pc:spChg>
        <pc:spChg chg="mod">
          <ac:chgData name="Aaron Semanski" userId="af20f769-7e39-4fb7-a889-a143c1ff9dfe" providerId="ADAL" clId="{B747F494-A44A-4477-8EA2-646B529605F9}" dt="2019-10-17T20:48:56.136" v="1" actId="1076"/>
          <ac:spMkLst>
            <pc:docMk/>
            <pc:sldMk cId="0" sldId="256"/>
            <ac:spMk id="10" creationId="{9C6ED6B0-BAB7-E445-A01F-75A1757396F5}"/>
          </ac:spMkLst>
        </pc:spChg>
        <pc:spChg chg="mod">
          <ac:chgData name="Aaron Semanski" userId="af20f769-7e39-4fb7-a889-a143c1ff9dfe" providerId="ADAL" clId="{B747F494-A44A-4477-8EA2-646B529605F9}" dt="2019-10-17T20:48:56.136" v="1" actId="1076"/>
          <ac:spMkLst>
            <pc:docMk/>
            <pc:sldMk cId="0" sldId="256"/>
            <ac:spMk id="11" creationId="{D71DD868-BA84-F143-A90E-6E7A1A95846E}"/>
          </ac:spMkLst>
        </pc:spChg>
        <pc:spChg chg="mod">
          <ac:chgData name="Aaron Semanski" userId="af20f769-7e39-4fb7-a889-a143c1ff9dfe" providerId="ADAL" clId="{B747F494-A44A-4477-8EA2-646B529605F9}" dt="2019-10-17T20:48:56.136" v="1" actId="1076"/>
          <ac:spMkLst>
            <pc:docMk/>
            <pc:sldMk cId="0" sldId="256"/>
            <ac:spMk id="12" creationId="{16506BF9-1D6D-D448-A3B3-8AC75959993A}"/>
          </ac:spMkLst>
        </pc:spChg>
        <pc:spChg chg="mod">
          <ac:chgData name="Aaron Semanski" userId="af20f769-7e39-4fb7-a889-a143c1ff9dfe" providerId="ADAL" clId="{B747F494-A44A-4477-8EA2-646B529605F9}" dt="2019-10-17T20:48:56.136" v="1" actId="1076"/>
          <ac:spMkLst>
            <pc:docMk/>
            <pc:sldMk cId="0" sldId="256"/>
            <ac:spMk id="13" creationId="{6207789B-C0E9-EA4A-876A-3A4AE9A05717}"/>
          </ac:spMkLst>
        </pc:spChg>
        <pc:spChg chg="mod">
          <ac:chgData name="Aaron Semanski" userId="af20f769-7e39-4fb7-a889-a143c1ff9dfe" providerId="ADAL" clId="{B747F494-A44A-4477-8EA2-646B529605F9}" dt="2019-10-17T20:48:56.136" v="1" actId="1076"/>
          <ac:spMkLst>
            <pc:docMk/>
            <pc:sldMk cId="0" sldId="256"/>
            <ac:spMk id="14" creationId="{4E732FB5-D2DA-5F40-B971-858A33CA3BA5}"/>
          </ac:spMkLst>
        </pc:spChg>
        <pc:spChg chg="mod">
          <ac:chgData name="Aaron Semanski" userId="af20f769-7e39-4fb7-a889-a143c1ff9dfe" providerId="ADAL" clId="{B747F494-A44A-4477-8EA2-646B529605F9}" dt="2019-10-17T20:48:56.136" v="1" actId="1076"/>
          <ac:spMkLst>
            <pc:docMk/>
            <pc:sldMk cId="0" sldId="256"/>
            <ac:spMk id="15" creationId="{2C8F3356-DC3C-664E-BB1B-063BB9E36361}"/>
          </ac:spMkLst>
        </pc:spChg>
        <pc:picChg chg="mod">
          <ac:chgData name="Aaron Semanski" userId="af20f769-7e39-4fb7-a889-a143c1ff9dfe" providerId="ADAL" clId="{B747F494-A44A-4477-8EA2-646B529605F9}" dt="2019-10-17T20:48:56.136" v="1" actId="1076"/>
          <ac:picMkLst>
            <pc:docMk/>
            <pc:sldMk cId="0" sldId="256"/>
            <ac:picMk id="2" creationId="{4FDFECAD-1ED2-E448-A12B-38EFCC7D0B0D}"/>
          </ac:picMkLst>
        </pc:picChg>
      </pc:sldChg>
      <pc:sldChg chg="del">
        <pc:chgData name="Aaron Semanski" userId="af20f769-7e39-4fb7-a889-a143c1ff9dfe" providerId="ADAL" clId="{B747F494-A44A-4477-8EA2-646B529605F9}" dt="2019-10-17T20:53:56.215" v="54" actId="2696"/>
        <pc:sldMkLst>
          <pc:docMk/>
          <pc:sldMk cId="0" sldId="257"/>
        </pc:sldMkLst>
      </pc:sldChg>
      <pc:sldChg chg="add del">
        <pc:chgData name="Aaron Semanski" userId="af20f769-7e39-4fb7-a889-a143c1ff9dfe" providerId="ADAL" clId="{B747F494-A44A-4477-8EA2-646B529605F9}" dt="2019-10-17T20:51:20.480" v="31" actId="2696"/>
        <pc:sldMkLst>
          <pc:docMk/>
          <pc:sldMk cId="1183650793" sldId="258"/>
        </pc:sldMkLst>
      </pc:sldChg>
      <pc:sldChg chg="addSp delSp modSp add del">
        <pc:chgData name="Aaron Semanski" userId="af20f769-7e39-4fb7-a889-a143c1ff9dfe" providerId="ADAL" clId="{B747F494-A44A-4477-8EA2-646B529605F9}" dt="2019-10-18T18:06:10.022" v="61" actId="2696"/>
        <pc:sldMkLst>
          <pc:docMk/>
          <pc:sldMk cId="2001851482" sldId="258"/>
        </pc:sldMkLst>
        <pc:spChg chg="del mod">
          <ac:chgData name="Aaron Semanski" userId="af20f769-7e39-4fb7-a889-a143c1ff9dfe" providerId="ADAL" clId="{B747F494-A44A-4477-8EA2-646B529605F9}" dt="2019-10-17T20:54:06.635" v="55" actId="478"/>
          <ac:spMkLst>
            <pc:docMk/>
            <pc:sldMk cId="2001851482" sldId="258"/>
            <ac:spMk id="2" creationId="{E26A730A-91B9-4929-8D17-3A2BF8D27228}"/>
          </ac:spMkLst>
        </pc:spChg>
        <pc:spChg chg="add">
          <ac:chgData name="Aaron Semanski" userId="af20f769-7e39-4fb7-a889-a143c1ff9dfe" providerId="ADAL" clId="{B747F494-A44A-4477-8EA2-646B529605F9}" dt="2019-10-17T20:54:07.519" v="56"/>
          <ac:spMkLst>
            <pc:docMk/>
            <pc:sldMk cId="2001851482" sldId="258"/>
            <ac:spMk id="3" creationId="{4CD71A56-4176-415F-9E17-FE0AB2E5B335}"/>
          </ac:spMkLst>
        </pc:spChg>
      </pc:sldChg>
      <pc:sldChg chg="add del">
        <pc:chgData name="Aaron Semanski" userId="af20f769-7e39-4fb7-a889-a143c1ff9dfe" providerId="ADAL" clId="{B747F494-A44A-4477-8EA2-646B529605F9}" dt="2019-10-17T20:49:21.888" v="5" actId="2696"/>
        <pc:sldMkLst>
          <pc:docMk/>
          <pc:sldMk cId="3387528236" sldId="258"/>
        </pc:sldMkLst>
      </pc:sldChg>
      <pc:sldChg chg="add del">
        <pc:chgData name="Aaron Semanski" userId="af20f769-7e39-4fb7-a889-a143c1ff9dfe" providerId="ADAL" clId="{B747F494-A44A-4477-8EA2-646B529605F9}" dt="2019-10-17T20:50:01.557" v="10" actId="2696"/>
        <pc:sldMkLst>
          <pc:docMk/>
          <pc:sldMk cId="4194080522" sldId="258"/>
        </pc:sldMkLst>
      </pc:sldChg>
      <pc:sldChg chg="addSp add del">
        <pc:chgData name="Aaron Semanski" userId="af20f769-7e39-4fb7-a889-a143c1ff9dfe" providerId="ADAL" clId="{B747F494-A44A-4477-8EA2-646B529605F9}" dt="2019-10-18T18:06:11.381" v="62" actId="2696"/>
        <pc:sldMkLst>
          <pc:docMk/>
          <pc:sldMk cId="1063547026" sldId="259"/>
        </pc:sldMkLst>
        <pc:spChg chg="add">
          <ac:chgData name="Aaron Semanski" userId="af20f769-7e39-4fb7-a889-a143c1ff9dfe" providerId="ADAL" clId="{B747F494-A44A-4477-8EA2-646B529605F9}" dt="2019-10-17T20:53:51.015" v="53"/>
          <ac:spMkLst>
            <pc:docMk/>
            <pc:sldMk cId="1063547026" sldId="259"/>
            <ac:spMk id="2" creationId="{85E69F73-3023-4489-B691-5AA8C9D6D01C}"/>
          </ac:spMkLst>
        </pc:spChg>
        <pc:spChg chg="add">
          <ac:chgData name="Aaron Semanski" userId="af20f769-7e39-4fb7-a889-a143c1ff9dfe" providerId="ADAL" clId="{B747F494-A44A-4477-8EA2-646B529605F9}" dt="2019-10-17T20:53:51.015" v="53"/>
          <ac:spMkLst>
            <pc:docMk/>
            <pc:sldMk cId="1063547026" sldId="259"/>
            <ac:spMk id="3" creationId="{D895D3A2-AE3B-4B04-AD00-C99DBAE3BC26}"/>
          </ac:spMkLst>
        </pc:spChg>
      </pc:sldChg>
      <pc:sldChg chg="addSp add">
        <pc:chgData name="Aaron Semanski" userId="af20f769-7e39-4fb7-a889-a143c1ff9dfe" providerId="ADAL" clId="{B747F494-A44A-4477-8EA2-646B529605F9}" dt="2019-10-18T18:06:06.287" v="59"/>
        <pc:sldMkLst>
          <pc:docMk/>
          <pc:sldMk cId="715620739" sldId="260"/>
        </pc:sldMkLst>
        <pc:spChg chg="add">
          <ac:chgData name="Aaron Semanski" userId="af20f769-7e39-4fb7-a889-a143c1ff9dfe" providerId="ADAL" clId="{B747F494-A44A-4477-8EA2-646B529605F9}" dt="2019-10-18T18:06:06.287" v="59"/>
          <ac:spMkLst>
            <pc:docMk/>
            <pc:sldMk cId="715620739" sldId="260"/>
            <ac:spMk id="3" creationId="{4655C425-DFB2-4382-B277-653919F6EBCD}"/>
          </ac:spMkLst>
        </pc:spChg>
      </pc:sldChg>
      <pc:sldChg chg="addSp add">
        <pc:chgData name="Aaron Semanski" userId="af20f769-7e39-4fb7-a889-a143c1ff9dfe" providerId="ADAL" clId="{B747F494-A44A-4477-8EA2-646B529605F9}" dt="2019-10-18T18:06:07.710" v="60"/>
        <pc:sldMkLst>
          <pc:docMk/>
          <pc:sldMk cId="676176351" sldId="261"/>
        </pc:sldMkLst>
        <pc:spChg chg="add">
          <ac:chgData name="Aaron Semanski" userId="af20f769-7e39-4fb7-a889-a143c1ff9dfe" providerId="ADAL" clId="{B747F494-A44A-4477-8EA2-646B529605F9}" dt="2019-10-18T18:06:07.710" v="60"/>
          <ac:spMkLst>
            <pc:docMk/>
            <pc:sldMk cId="676176351" sldId="261"/>
            <ac:spMk id="2" creationId="{283D8CCF-18BE-4F9E-8A62-A658F7CA58CB}"/>
          </ac:spMkLst>
        </pc:spChg>
      </pc:sldChg>
      <pc:sldMasterChg chg="modSldLayout">
        <pc:chgData name="Aaron Semanski" userId="af20f769-7e39-4fb7-a889-a143c1ff9dfe" providerId="ADAL" clId="{B747F494-A44A-4477-8EA2-646B529605F9}" dt="2019-10-17T20:53:33.430" v="51"/>
        <pc:sldMasterMkLst>
          <pc:docMk/>
          <pc:sldMasterMk cId="0" sldId="2147483648"/>
        </pc:sldMasterMkLst>
        <pc:sldLayoutChg chg="addSp delSp modSp">
          <pc:chgData name="Aaron Semanski" userId="af20f769-7e39-4fb7-a889-a143c1ff9dfe" providerId="ADAL" clId="{B747F494-A44A-4477-8EA2-646B529605F9}" dt="2019-10-17T20:53:23.210" v="48" actId="478"/>
          <pc:sldLayoutMkLst>
            <pc:docMk/>
            <pc:sldMasterMk cId="0" sldId="2147483648"/>
            <pc:sldLayoutMk cId="0" sldId="2147483649"/>
          </pc:sldLayoutMkLst>
          <pc:spChg chg="del">
            <ac:chgData name="Aaron Semanski" userId="af20f769-7e39-4fb7-a889-a143c1ff9dfe" providerId="ADAL" clId="{B747F494-A44A-4477-8EA2-646B529605F9}" dt="2019-10-17T20:49:04.886" v="2" actId="478"/>
            <ac:spMkLst>
              <pc:docMk/>
              <pc:sldMasterMk cId="0" sldId="2147483648"/>
              <pc:sldLayoutMk cId="0" sldId="2147483649"/>
              <ac:spMk id="2" creationId="{00000000-0000-0000-0000-000000000000}"/>
            </ac:spMkLst>
          </pc:spChg>
          <pc:spChg chg="del">
            <ac:chgData name="Aaron Semanski" userId="af20f769-7e39-4fb7-a889-a143c1ff9dfe" providerId="ADAL" clId="{B747F494-A44A-4477-8EA2-646B529605F9}" dt="2019-10-17T20:49:04.886" v="2" actId="478"/>
            <ac:spMkLst>
              <pc:docMk/>
              <pc:sldMasterMk cId="0" sldId="2147483648"/>
              <pc:sldLayoutMk cId="0" sldId="2147483649"/>
              <ac:spMk id="3" creationId="{00000000-0000-0000-0000-000000000000}"/>
            </ac:spMkLst>
          </pc:spChg>
          <pc:spChg chg="del">
            <ac:chgData name="Aaron Semanski" userId="af20f769-7e39-4fb7-a889-a143c1ff9dfe" providerId="ADAL" clId="{B747F494-A44A-4477-8EA2-646B529605F9}" dt="2019-10-17T20:49:04.886" v="2" actId="478"/>
            <ac:spMkLst>
              <pc:docMk/>
              <pc:sldMasterMk cId="0" sldId="2147483648"/>
              <pc:sldLayoutMk cId="0" sldId="2147483649"/>
              <ac:spMk id="4" creationId="{00000000-0000-0000-0000-000000000000}"/>
            </ac:spMkLst>
          </pc:spChg>
          <pc:spChg chg="del">
            <ac:chgData name="Aaron Semanski" userId="af20f769-7e39-4fb7-a889-a143c1ff9dfe" providerId="ADAL" clId="{B747F494-A44A-4477-8EA2-646B529605F9}" dt="2019-10-17T20:49:04.886" v="2" actId="478"/>
            <ac:spMkLst>
              <pc:docMk/>
              <pc:sldMasterMk cId="0" sldId="2147483648"/>
              <pc:sldLayoutMk cId="0" sldId="2147483649"/>
              <ac:spMk id="5" creationId="{00000000-0000-0000-0000-000000000000}"/>
            </ac:spMkLst>
          </pc:spChg>
          <pc:spChg chg="del">
            <ac:chgData name="Aaron Semanski" userId="af20f769-7e39-4fb7-a889-a143c1ff9dfe" providerId="ADAL" clId="{B747F494-A44A-4477-8EA2-646B529605F9}" dt="2019-10-17T20:49:04.886" v="2" actId="478"/>
            <ac:spMkLst>
              <pc:docMk/>
              <pc:sldMasterMk cId="0" sldId="2147483648"/>
              <pc:sldLayoutMk cId="0" sldId="2147483649"/>
              <ac:spMk id="6" creationId="{00000000-0000-0000-0000-000000000000}"/>
            </ac:spMkLst>
          </pc:spChg>
          <pc:spChg chg="add del">
            <ac:chgData name="Aaron Semanski" userId="af20f769-7e39-4fb7-a889-a143c1ff9dfe" providerId="ADAL" clId="{B747F494-A44A-4477-8EA2-646B529605F9}" dt="2019-10-17T20:53:22.058" v="46" actId="478"/>
            <ac:spMkLst>
              <pc:docMk/>
              <pc:sldMasterMk cId="0" sldId="2147483648"/>
              <pc:sldLayoutMk cId="0" sldId="2147483649"/>
              <ac:spMk id="8" creationId="{3B297B7A-CD43-49B4-BA38-04AD8EDF71E6}"/>
            </ac:spMkLst>
          </pc:spChg>
          <pc:spChg chg="add del">
            <ac:chgData name="Aaron Semanski" userId="af20f769-7e39-4fb7-a889-a143c1ff9dfe" providerId="ADAL" clId="{B747F494-A44A-4477-8EA2-646B529605F9}" dt="2019-10-17T20:53:22.058" v="46" actId="478"/>
            <ac:spMkLst>
              <pc:docMk/>
              <pc:sldMasterMk cId="0" sldId="2147483648"/>
              <pc:sldLayoutMk cId="0" sldId="2147483649"/>
              <ac:spMk id="9" creationId="{22DA07F9-845D-4BE9-B616-2548AB3E13A7}"/>
            </ac:spMkLst>
          </pc:spChg>
          <pc:spChg chg="add del">
            <ac:chgData name="Aaron Semanski" userId="af20f769-7e39-4fb7-a889-a143c1ff9dfe" providerId="ADAL" clId="{B747F494-A44A-4477-8EA2-646B529605F9}" dt="2019-10-17T20:53:22.058" v="46" actId="478"/>
            <ac:spMkLst>
              <pc:docMk/>
              <pc:sldMasterMk cId="0" sldId="2147483648"/>
              <pc:sldLayoutMk cId="0" sldId="2147483649"/>
              <ac:spMk id="10" creationId="{1E7BF2C8-A0AD-4128-8E46-8EDDD81904A5}"/>
            </ac:spMkLst>
          </pc:spChg>
          <pc:spChg chg="add del">
            <ac:chgData name="Aaron Semanski" userId="af20f769-7e39-4fb7-a889-a143c1ff9dfe" providerId="ADAL" clId="{B747F494-A44A-4477-8EA2-646B529605F9}" dt="2019-10-17T20:53:22.058" v="46" actId="478"/>
            <ac:spMkLst>
              <pc:docMk/>
              <pc:sldMasterMk cId="0" sldId="2147483648"/>
              <pc:sldLayoutMk cId="0" sldId="2147483649"/>
              <ac:spMk id="11" creationId="{5D680A73-F3E1-4BE4-AD47-D082535DFB2A}"/>
            </ac:spMkLst>
          </pc:spChg>
          <pc:spChg chg="add del">
            <ac:chgData name="Aaron Semanski" userId="af20f769-7e39-4fb7-a889-a143c1ff9dfe" providerId="ADAL" clId="{B747F494-A44A-4477-8EA2-646B529605F9}" dt="2019-10-17T20:53:22.058" v="46" actId="478"/>
            <ac:spMkLst>
              <pc:docMk/>
              <pc:sldMasterMk cId="0" sldId="2147483648"/>
              <pc:sldLayoutMk cId="0" sldId="2147483649"/>
              <ac:spMk id="12" creationId="{D31DE691-29E8-4030-B133-ED9F89FECFF1}"/>
            </ac:spMkLst>
          </pc:spChg>
          <pc:spChg chg="add del">
            <ac:chgData name="Aaron Semanski" userId="af20f769-7e39-4fb7-a889-a143c1ff9dfe" providerId="ADAL" clId="{B747F494-A44A-4477-8EA2-646B529605F9}" dt="2019-10-17T20:53:22.058" v="46" actId="478"/>
            <ac:spMkLst>
              <pc:docMk/>
              <pc:sldMasterMk cId="0" sldId="2147483648"/>
              <pc:sldLayoutMk cId="0" sldId="2147483649"/>
              <ac:spMk id="13" creationId="{353E70D8-C548-431C-9A2B-997818D8665F}"/>
            </ac:spMkLst>
          </pc:spChg>
          <pc:spChg chg="add del">
            <ac:chgData name="Aaron Semanski" userId="af20f769-7e39-4fb7-a889-a143c1ff9dfe" providerId="ADAL" clId="{B747F494-A44A-4477-8EA2-646B529605F9}" dt="2019-10-17T20:53:22.058" v="46" actId="478"/>
            <ac:spMkLst>
              <pc:docMk/>
              <pc:sldMasterMk cId="0" sldId="2147483648"/>
              <pc:sldLayoutMk cId="0" sldId="2147483649"/>
              <ac:spMk id="14" creationId="{ECBD9D57-9C07-4068-82FE-FBBA14074DE2}"/>
            </ac:spMkLst>
          </pc:spChg>
          <pc:spChg chg="add del">
            <ac:chgData name="Aaron Semanski" userId="af20f769-7e39-4fb7-a889-a143c1ff9dfe" providerId="ADAL" clId="{B747F494-A44A-4477-8EA2-646B529605F9}" dt="2019-10-17T20:53:22.058" v="46" actId="478"/>
            <ac:spMkLst>
              <pc:docMk/>
              <pc:sldMasterMk cId="0" sldId="2147483648"/>
              <pc:sldLayoutMk cId="0" sldId="2147483649"/>
              <ac:spMk id="15" creationId="{08CCBEDB-21B8-494D-910B-EAD3D3D3345A}"/>
            </ac:spMkLst>
          </pc:spChg>
          <pc:spChg chg="add del">
            <ac:chgData name="Aaron Semanski" userId="af20f769-7e39-4fb7-a889-a143c1ff9dfe" providerId="ADAL" clId="{B747F494-A44A-4477-8EA2-646B529605F9}" dt="2019-10-17T20:53:22.058" v="46" actId="478"/>
            <ac:spMkLst>
              <pc:docMk/>
              <pc:sldMasterMk cId="0" sldId="2147483648"/>
              <pc:sldLayoutMk cId="0" sldId="2147483649"/>
              <ac:spMk id="16" creationId="{AA92D5C7-CC6A-4B67-B29A-52A0B4EF5229}"/>
            </ac:spMkLst>
          </pc:spChg>
          <pc:spChg chg="add del">
            <ac:chgData name="Aaron Semanski" userId="af20f769-7e39-4fb7-a889-a143c1ff9dfe" providerId="ADAL" clId="{B747F494-A44A-4477-8EA2-646B529605F9}" dt="2019-10-17T20:49:33.687" v="7" actId="11529"/>
            <ac:spMkLst>
              <pc:docMk/>
              <pc:sldMasterMk cId="0" sldId="2147483648"/>
              <pc:sldLayoutMk cId="0" sldId="2147483649"/>
              <ac:spMk id="17" creationId="{C6FED58F-3397-4228-BB8C-7003C38E15E7}"/>
            </ac:spMkLst>
          </pc:spChg>
          <pc:spChg chg="add del mod">
            <ac:chgData name="Aaron Semanski" userId="af20f769-7e39-4fb7-a889-a143c1ff9dfe" providerId="ADAL" clId="{B747F494-A44A-4477-8EA2-646B529605F9}" dt="2019-10-17T20:49:33.687" v="7" actId="11529"/>
            <ac:spMkLst>
              <pc:docMk/>
              <pc:sldMasterMk cId="0" sldId="2147483648"/>
              <pc:sldLayoutMk cId="0" sldId="2147483649"/>
              <ac:spMk id="18" creationId="{90F78DB5-2A0A-4F47-A04A-EABB68467D36}"/>
            </ac:spMkLst>
          </pc:spChg>
          <pc:spChg chg="add del">
            <ac:chgData name="Aaron Semanski" userId="af20f769-7e39-4fb7-a889-a143c1ff9dfe" providerId="ADAL" clId="{B747F494-A44A-4477-8EA2-646B529605F9}" dt="2019-10-17T20:51:33.184" v="35" actId="478"/>
            <ac:spMkLst>
              <pc:docMk/>
              <pc:sldMasterMk cId="0" sldId="2147483648"/>
              <pc:sldLayoutMk cId="0" sldId="2147483649"/>
              <ac:spMk id="19" creationId="{ECEAAC53-4FA8-4051-A5CE-59A667B3A0D9}"/>
            </ac:spMkLst>
          </pc:spChg>
          <pc:spChg chg="add del">
            <ac:chgData name="Aaron Semanski" userId="af20f769-7e39-4fb7-a889-a143c1ff9dfe" providerId="ADAL" clId="{B747F494-A44A-4477-8EA2-646B529605F9}" dt="2019-10-17T20:50:32.302" v="11" actId="11529"/>
            <ac:spMkLst>
              <pc:docMk/>
              <pc:sldMasterMk cId="0" sldId="2147483648"/>
              <pc:sldLayoutMk cId="0" sldId="2147483649"/>
              <ac:spMk id="20" creationId="{71B88810-1F21-4D1A-B5C1-CC1E1F957636}"/>
            </ac:spMkLst>
          </pc:spChg>
          <pc:spChg chg="add del mod ord">
            <ac:chgData name="Aaron Semanski" userId="af20f769-7e39-4fb7-a889-a143c1ff9dfe" providerId="ADAL" clId="{B747F494-A44A-4477-8EA2-646B529605F9}" dt="2019-10-17T20:53:22.058" v="46" actId="478"/>
            <ac:spMkLst>
              <pc:docMk/>
              <pc:sldMasterMk cId="0" sldId="2147483648"/>
              <pc:sldLayoutMk cId="0" sldId="2147483649"/>
              <ac:spMk id="21" creationId="{A618F999-9062-4656-9323-27D61D1913BE}"/>
            </ac:spMkLst>
          </pc:spChg>
          <pc:spChg chg="add del">
            <ac:chgData name="Aaron Semanski" userId="af20f769-7e39-4fb7-a889-a143c1ff9dfe" providerId="ADAL" clId="{B747F494-A44A-4477-8EA2-646B529605F9}" dt="2019-10-17T20:53:21.365" v="44"/>
            <ac:spMkLst>
              <pc:docMk/>
              <pc:sldMasterMk cId="0" sldId="2147483648"/>
              <pc:sldLayoutMk cId="0" sldId="2147483649"/>
              <ac:spMk id="23" creationId="{449D92EA-F613-4BE1-A222-D96FB9086DD2}"/>
            </ac:spMkLst>
          </pc:spChg>
          <pc:spChg chg="add del">
            <ac:chgData name="Aaron Semanski" userId="af20f769-7e39-4fb7-a889-a143c1ff9dfe" providerId="ADAL" clId="{B747F494-A44A-4477-8EA2-646B529605F9}" dt="2019-10-17T20:53:21.365" v="44"/>
            <ac:spMkLst>
              <pc:docMk/>
              <pc:sldMasterMk cId="0" sldId="2147483648"/>
              <pc:sldLayoutMk cId="0" sldId="2147483649"/>
              <ac:spMk id="24" creationId="{49DD9B25-CE42-4013-9DA5-B8E7D170F592}"/>
            </ac:spMkLst>
          </pc:spChg>
          <pc:spChg chg="add del">
            <ac:chgData name="Aaron Semanski" userId="af20f769-7e39-4fb7-a889-a143c1ff9dfe" providerId="ADAL" clId="{B747F494-A44A-4477-8EA2-646B529605F9}" dt="2019-10-17T20:53:21.365" v="44"/>
            <ac:spMkLst>
              <pc:docMk/>
              <pc:sldMasterMk cId="0" sldId="2147483648"/>
              <pc:sldLayoutMk cId="0" sldId="2147483649"/>
              <ac:spMk id="25" creationId="{E108072A-B557-43A1-9F4B-5E855D1E359C}"/>
            </ac:spMkLst>
          </pc:spChg>
          <pc:spChg chg="add del">
            <ac:chgData name="Aaron Semanski" userId="af20f769-7e39-4fb7-a889-a143c1ff9dfe" providerId="ADAL" clId="{B747F494-A44A-4477-8EA2-646B529605F9}" dt="2019-10-17T20:53:21.365" v="44"/>
            <ac:spMkLst>
              <pc:docMk/>
              <pc:sldMasterMk cId="0" sldId="2147483648"/>
              <pc:sldLayoutMk cId="0" sldId="2147483649"/>
              <ac:spMk id="26" creationId="{2B525827-3156-4515-A2CB-FEC6FCAD4C29}"/>
            </ac:spMkLst>
          </pc:spChg>
          <pc:spChg chg="add del">
            <ac:chgData name="Aaron Semanski" userId="af20f769-7e39-4fb7-a889-a143c1ff9dfe" providerId="ADAL" clId="{B747F494-A44A-4477-8EA2-646B529605F9}" dt="2019-10-17T20:53:21.365" v="44"/>
            <ac:spMkLst>
              <pc:docMk/>
              <pc:sldMasterMk cId="0" sldId="2147483648"/>
              <pc:sldLayoutMk cId="0" sldId="2147483649"/>
              <ac:spMk id="27" creationId="{6EBA69DD-34A0-49C1-815A-4B77BEA3B909}"/>
            </ac:spMkLst>
          </pc:spChg>
          <pc:spChg chg="add del">
            <ac:chgData name="Aaron Semanski" userId="af20f769-7e39-4fb7-a889-a143c1ff9dfe" providerId="ADAL" clId="{B747F494-A44A-4477-8EA2-646B529605F9}" dt="2019-10-17T20:53:21.365" v="44"/>
            <ac:spMkLst>
              <pc:docMk/>
              <pc:sldMasterMk cId="0" sldId="2147483648"/>
              <pc:sldLayoutMk cId="0" sldId="2147483649"/>
              <ac:spMk id="28" creationId="{A4B4B861-8A9F-4F8D-A569-639C02C59602}"/>
            </ac:spMkLst>
          </pc:spChg>
          <pc:spChg chg="add del">
            <ac:chgData name="Aaron Semanski" userId="af20f769-7e39-4fb7-a889-a143c1ff9dfe" providerId="ADAL" clId="{B747F494-A44A-4477-8EA2-646B529605F9}" dt="2019-10-17T20:53:21.365" v="44"/>
            <ac:spMkLst>
              <pc:docMk/>
              <pc:sldMasterMk cId="0" sldId="2147483648"/>
              <pc:sldLayoutMk cId="0" sldId="2147483649"/>
              <ac:spMk id="29" creationId="{8D09ED86-277D-491E-9A72-1D58EF463BDA}"/>
            </ac:spMkLst>
          </pc:spChg>
          <pc:spChg chg="add del">
            <ac:chgData name="Aaron Semanski" userId="af20f769-7e39-4fb7-a889-a143c1ff9dfe" providerId="ADAL" clId="{B747F494-A44A-4477-8EA2-646B529605F9}" dt="2019-10-17T20:53:21.365" v="44"/>
            <ac:spMkLst>
              <pc:docMk/>
              <pc:sldMasterMk cId="0" sldId="2147483648"/>
              <pc:sldLayoutMk cId="0" sldId="2147483649"/>
              <ac:spMk id="30" creationId="{D08BB67E-4F9B-4C45-B633-FEE8B0242C7B}"/>
            </ac:spMkLst>
          </pc:spChg>
          <pc:spChg chg="add del">
            <ac:chgData name="Aaron Semanski" userId="af20f769-7e39-4fb7-a889-a143c1ff9dfe" providerId="ADAL" clId="{B747F494-A44A-4477-8EA2-646B529605F9}" dt="2019-10-17T20:53:21.365" v="44"/>
            <ac:spMkLst>
              <pc:docMk/>
              <pc:sldMasterMk cId="0" sldId="2147483648"/>
              <pc:sldLayoutMk cId="0" sldId="2147483649"/>
              <ac:spMk id="31" creationId="{9EC4BD19-312F-46F0-81B6-C87DA295F31F}"/>
            </ac:spMkLst>
          </pc:spChg>
          <pc:spChg chg="add del">
            <ac:chgData name="Aaron Semanski" userId="af20f769-7e39-4fb7-a889-a143c1ff9dfe" providerId="ADAL" clId="{B747F494-A44A-4477-8EA2-646B529605F9}" dt="2019-10-17T20:53:21.365" v="44"/>
            <ac:spMkLst>
              <pc:docMk/>
              <pc:sldMasterMk cId="0" sldId="2147483648"/>
              <pc:sldLayoutMk cId="0" sldId="2147483649"/>
              <ac:spMk id="32" creationId="{51C1901F-50F2-4074-8D15-3241B31DAD4D}"/>
            </ac:spMkLst>
          </pc:spChg>
          <pc:spChg chg="add del">
            <ac:chgData name="Aaron Semanski" userId="af20f769-7e39-4fb7-a889-a143c1ff9dfe" providerId="ADAL" clId="{B747F494-A44A-4477-8EA2-646B529605F9}" dt="2019-10-17T20:53:21.365" v="44"/>
            <ac:spMkLst>
              <pc:docMk/>
              <pc:sldMasterMk cId="0" sldId="2147483648"/>
              <pc:sldLayoutMk cId="0" sldId="2147483649"/>
              <ac:spMk id="33" creationId="{383F805F-4E89-4975-985C-CC900590D08E}"/>
            </ac:spMkLst>
          </pc:spChg>
          <pc:picChg chg="add del ord">
            <ac:chgData name="Aaron Semanski" userId="af20f769-7e39-4fb7-a889-a143c1ff9dfe" providerId="ADAL" clId="{B747F494-A44A-4477-8EA2-646B529605F9}" dt="2019-10-17T20:53:23.210" v="48" actId="478"/>
            <ac:picMkLst>
              <pc:docMk/>
              <pc:sldMasterMk cId="0" sldId="2147483648"/>
              <pc:sldLayoutMk cId="0" sldId="2147483649"/>
              <ac:picMk id="7" creationId="{134F92B7-F9D6-49A1-B0F2-FE98705C5BE1}"/>
            </ac:picMkLst>
          </pc:picChg>
          <pc:picChg chg="add del">
            <ac:chgData name="Aaron Semanski" userId="af20f769-7e39-4fb7-a889-a143c1ff9dfe" providerId="ADAL" clId="{B747F494-A44A-4477-8EA2-646B529605F9}" dt="2019-10-17T20:53:21.365" v="44"/>
            <ac:picMkLst>
              <pc:docMk/>
              <pc:sldMasterMk cId="0" sldId="2147483648"/>
              <pc:sldLayoutMk cId="0" sldId="2147483649"/>
              <ac:picMk id="22" creationId="{14BB8EF7-C260-4036-92AF-364C63DB3CEE}"/>
            </ac:picMkLst>
          </pc:picChg>
        </pc:sldLayoutChg>
        <pc:sldLayoutChg chg="addSp delSp">
          <pc:chgData name="Aaron Semanski" userId="af20f769-7e39-4fb7-a889-a143c1ff9dfe" providerId="ADAL" clId="{B747F494-A44A-4477-8EA2-646B529605F9}" dt="2019-10-17T20:53:33.430" v="51"/>
          <pc:sldLayoutMkLst>
            <pc:docMk/>
            <pc:sldMasterMk cId="0" sldId="2147483648"/>
            <pc:sldLayoutMk cId="0" sldId="2147483650"/>
          </pc:sldLayoutMkLst>
          <pc:spChg chg="del">
            <ac:chgData name="Aaron Semanski" userId="af20f769-7e39-4fb7-a889-a143c1ff9dfe" providerId="ADAL" clId="{B747F494-A44A-4477-8EA2-646B529605F9}" dt="2019-10-17T20:53:32.458" v="50" actId="478"/>
            <ac:spMkLst>
              <pc:docMk/>
              <pc:sldMasterMk cId="0" sldId="2147483648"/>
              <pc:sldLayoutMk cId="0" sldId="2147483650"/>
              <ac:spMk id="2" creationId="{00000000-0000-0000-0000-000000000000}"/>
            </ac:spMkLst>
          </pc:spChg>
          <pc:spChg chg="del">
            <ac:chgData name="Aaron Semanski" userId="af20f769-7e39-4fb7-a889-a143c1ff9dfe" providerId="ADAL" clId="{B747F494-A44A-4477-8EA2-646B529605F9}" dt="2019-10-17T20:53:32.458" v="50" actId="478"/>
            <ac:spMkLst>
              <pc:docMk/>
              <pc:sldMasterMk cId="0" sldId="2147483648"/>
              <pc:sldLayoutMk cId="0" sldId="2147483650"/>
              <ac:spMk id="3" creationId="{00000000-0000-0000-0000-000000000000}"/>
            </ac:spMkLst>
          </pc:spChg>
          <pc:spChg chg="del">
            <ac:chgData name="Aaron Semanski" userId="af20f769-7e39-4fb7-a889-a143c1ff9dfe" providerId="ADAL" clId="{B747F494-A44A-4477-8EA2-646B529605F9}" dt="2019-10-17T20:53:32.458" v="50" actId="478"/>
            <ac:spMkLst>
              <pc:docMk/>
              <pc:sldMasterMk cId="0" sldId="2147483648"/>
              <pc:sldLayoutMk cId="0" sldId="2147483650"/>
              <ac:spMk id="4" creationId="{00000000-0000-0000-0000-000000000000}"/>
            </ac:spMkLst>
          </pc:spChg>
          <pc:spChg chg="del">
            <ac:chgData name="Aaron Semanski" userId="af20f769-7e39-4fb7-a889-a143c1ff9dfe" providerId="ADAL" clId="{B747F494-A44A-4477-8EA2-646B529605F9}" dt="2019-10-17T20:53:32.458" v="50" actId="478"/>
            <ac:spMkLst>
              <pc:docMk/>
              <pc:sldMasterMk cId="0" sldId="2147483648"/>
              <pc:sldLayoutMk cId="0" sldId="2147483650"/>
              <ac:spMk id="5" creationId="{00000000-0000-0000-0000-000000000000}"/>
            </ac:spMkLst>
          </pc:spChg>
          <pc:spChg chg="del">
            <ac:chgData name="Aaron Semanski" userId="af20f769-7e39-4fb7-a889-a143c1ff9dfe" providerId="ADAL" clId="{B747F494-A44A-4477-8EA2-646B529605F9}" dt="2019-10-17T20:53:32.458" v="50" actId="478"/>
            <ac:spMkLst>
              <pc:docMk/>
              <pc:sldMasterMk cId="0" sldId="2147483648"/>
              <pc:sldLayoutMk cId="0" sldId="2147483650"/>
              <ac:spMk id="6" creationId="{00000000-0000-0000-0000-000000000000}"/>
            </ac:spMkLst>
          </pc:spChg>
          <pc:spChg chg="add">
            <ac:chgData name="Aaron Semanski" userId="af20f769-7e39-4fb7-a889-a143c1ff9dfe" providerId="ADAL" clId="{B747F494-A44A-4477-8EA2-646B529605F9}" dt="2019-10-17T20:53:33.430" v="51"/>
            <ac:spMkLst>
              <pc:docMk/>
              <pc:sldMasterMk cId="0" sldId="2147483648"/>
              <pc:sldLayoutMk cId="0" sldId="2147483650"/>
              <ac:spMk id="8" creationId="{51C36782-E297-4A2C-A890-78A82AA947A5}"/>
            </ac:spMkLst>
          </pc:spChg>
          <pc:spChg chg="add">
            <ac:chgData name="Aaron Semanski" userId="af20f769-7e39-4fb7-a889-a143c1ff9dfe" providerId="ADAL" clId="{B747F494-A44A-4477-8EA2-646B529605F9}" dt="2019-10-17T20:53:33.430" v="51"/>
            <ac:spMkLst>
              <pc:docMk/>
              <pc:sldMasterMk cId="0" sldId="2147483648"/>
              <pc:sldLayoutMk cId="0" sldId="2147483650"/>
              <ac:spMk id="9" creationId="{4989DF23-8140-48FE-A9C3-9AD3BD0ABC39}"/>
            </ac:spMkLst>
          </pc:spChg>
          <pc:spChg chg="add">
            <ac:chgData name="Aaron Semanski" userId="af20f769-7e39-4fb7-a889-a143c1ff9dfe" providerId="ADAL" clId="{B747F494-A44A-4477-8EA2-646B529605F9}" dt="2019-10-17T20:53:33.430" v="51"/>
            <ac:spMkLst>
              <pc:docMk/>
              <pc:sldMasterMk cId="0" sldId="2147483648"/>
              <pc:sldLayoutMk cId="0" sldId="2147483650"/>
              <ac:spMk id="10" creationId="{85958AC5-75CA-4239-942B-29F0A829C541}"/>
            </ac:spMkLst>
          </pc:spChg>
          <pc:spChg chg="add">
            <ac:chgData name="Aaron Semanski" userId="af20f769-7e39-4fb7-a889-a143c1ff9dfe" providerId="ADAL" clId="{B747F494-A44A-4477-8EA2-646B529605F9}" dt="2019-10-17T20:53:33.430" v="51"/>
            <ac:spMkLst>
              <pc:docMk/>
              <pc:sldMasterMk cId="0" sldId="2147483648"/>
              <pc:sldLayoutMk cId="0" sldId="2147483650"/>
              <ac:spMk id="11" creationId="{AFEA4C5A-056B-4944-9C0E-D01F678F7967}"/>
            </ac:spMkLst>
          </pc:spChg>
          <pc:spChg chg="add">
            <ac:chgData name="Aaron Semanski" userId="af20f769-7e39-4fb7-a889-a143c1ff9dfe" providerId="ADAL" clId="{B747F494-A44A-4477-8EA2-646B529605F9}" dt="2019-10-17T20:53:33.430" v="51"/>
            <ac:spMkLst>
              <pc:docMk/>
              <pc:sldMasterMk cId="0" sldId="2147483648"/>
              <pc:sldLayoutMk cId="0" sldId="2147483650"/>
              <ac:spMk id="12" creationId="{518A4DBC-BC09-41A5-8C4F-FFF0B03B0D2A}"/>
            </ac:spMkLst>
          </pc:spChg>
          <pc:spChg chg="add">
            <ac:chgData name="Aaron Semanski" userId="af20f769-7e39-4fb7-a889-a143c1ff9dfe" providerId="ADAL" clId="{B747F494-A44A-4477-8EA2-646B529605F9}" dt="2019-10-17T20:53:33.430" v="51"/>
            <ac:spMkLst>
              <pc:docMk/>
              <pc:sldMasterMk cId="0" sldId="2147483648"/>
              <pc:sldLayoutMk cId="0" sldId="2147483650"/>
              <ac:spMk id="13" creationId="{9937BCD0-9EAE-4175-8762-8137D81C6141}"/>
            </ac:spMkLst>
          </pc:spChg>
          <pc:spChg chg="add">
            <ac:chgData name="Aaron Semanski" userId="af20f769-7e39-4fb7-a889-a143c1ff9dfe" providerId="ADAL" clId="{B747F494-A44A-4477-8EA2-646B529605F9}" dt="2019-10-17T20:53:33.430" v="51"/>
            <ac:spMkLst>
              <pc:docMk/>
              <pc:sldMasterMk cId="0" sldId="2147483648"/>
              <pc:sldLayoutMk cId="0" sldId="2147483650"/>
              <ac:spMk id="14" creationId="{1FFDC4A4-D9F5-4DD2-BEF1-6D63D0ACCDD1}"/>
            </ac:spMkLst>
          </pc:spChg>
          <pc:spChg chg="add">
            <ac:chgData name="Aaron Semanski" userId="af20f769-7e39-4fb7-a889-a143c1ff9dfe" providerId="ADAL" clId="{B747F494-A44A-4477-8EA2-646B529605F9}" dt="2019-10-17T20:53:33.430" v="51"/>
            <ac:spMkLst>
              <pc:docMk/>
              <pc:sldMasterMk cId="0" sldId="2147483648"/>
              <pc:sldLayoutMk cId="0" sldId="2147483650"/>
              <ac:spMk id="15" creationId="{9E9A445E-9385-4045-B103-CF420B6596C9}"/>
            </ac:spMkLst>
          </pc:spChg>
          <pc:spChg chg="add">
            <ac:chgData name="Aaron Semanski" userId="af20f769-7e39-4fb7-a889-a143c1ff9dfe" providerId="ADAL" clId="{B747F494-A44A-4477-8EA2-646B529605F9}" dt="2019-10-17T20:53:33.430" v="51"/>
            <ac:spMkLst>
              <pc:docMk/>
              <pc:sldMasterMk cId="0" sldId="2147483648"/>
              <pc:sldLayoutMk cId="0" sldId="2147483650"/>
              <ac:spMk id="16" creationId="{E4E18D11-1C7C-4DCA-95B0-07D0C4433F06}"/>
            </ac:spMkLst>
          </pc:spChg>
          <pc:spChg chg="add">
            <ac:chgData name="Aaron Semanski" userId="af20f769-7e39-4fb7-a889-a143c1ff9dfe" providerId="ADAL" clId="{B747F494-A44A-4477-8EA2-646B529605F9}" dt="2019-10-17T20:53:33.430" v="51"/>
            <ac:spMkLst>
              <pc:docMk/>
              <pc:sldMasterMk cId="0" sldId="2147483648"/>
              <pc:sldLayoutMk cId="0" sldId="2147483650"/>
              <ac:spMk id="17" creationId="{3449E4C9-0AC5-4196-9AD5-CE24AEFC4E52}"/>
            </ac:spMkLst>
          </pc:spChg>
          <pc:spChg chg="add">
            <ac:chgData name="Aaron Semanski" userId="af20f769-7e39-4fb7-a889-a143c1ff9dfe" providerId="ADAL" clId="{B747F494-A44A-4477-8EA2-646B529605F9}" dt="2019-10-17T20:53:33.430" v="51"/>
            <ac:spMkLst>
              <pc:docMk/>
              <pc:sldMasterMk cId="0" sldId="2147483648"/>
              <pc:sldLayoutMk cId="0" sldId="2147483650"/>
              <ac:spMk id="18" creationId="{5585E160-37D2-4161-8396-4B7C6A735192}"/>
            </ac:spMkLst>
          </pc:spChg>
          <pc:picChg chg="add">
            <ac:chgData name="Aaron Semanski" userId="af20f769-7e39-4fb7-a889-a143c1ff9dfe" providerId="ADAL" clId="{B747F494-A44A-4477-8EA2-646B529605F9}" dt="2019-10-17T20:53:33.430" v="51"/>
            <ac:picMkLst>
              <pc:docMk/>
              <pc:sldMasterMk cId="0" sldId="2147483648"/>
              <pc:sldLayoutMk cId="0" sldId="2147483650"/>
              <ac:picMk id="7" creationId="{200EE9F2-9141-4C5D-B225-542BACE3B873}"/>
            </ac:picMkLst>
          </pc:picChg>
        </pc:sldLayoutChg>
      </pc:sldMasterChg>
    </pc:docChg>
  </pc:docChgLst>
</pc:chgInfo>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tif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tif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9" name="Picture 18" descr="A red and purple spiral&#10;&#10;Description automatically generated">
            <a:extLst>
              <a:ext uri="{FF2B5EF4-FFF2-40B4-BE49-F238E27FC236}">
                <a16:creationId xmlns:a16="http://schemas.microsoft.com/office/drawing/2014/main" id="{0959E9FB-7A76-3A41-E341-9B5059BDDD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673" t="39611" r="79795" b="40260"/>
          <a:stretch/>
        </p:blipFill>
        <p:spPr>
          <a:xfrm>
            <a:off x="0" y="573741"/>
            <a:ext cx="439271" cy="914400"/>
          </a:xfrm>
          <a:prstGeom prst="rect">
            <a:avLst/>
          </a:prstGeom>
        </p:spPr>
      </p:pic>
      <p:pic>
        <p:nvPicPr>
          <p:cNvPr id="20" name="Picture 19" descr="A red and purple spiral&#10;&#10;Description automatically generated">
            <a:extLst>
              <a:ext uri="{FF2B5EF4-FFF2-40B4-BE49-F238E27FC236}">
                <a16:creationId xmlns:a16="http://schemas.microsoft.com/office/drawing/2014/main" id="{C3BB21A0-1C27-E32E-A850-9E94283BBD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5337" t="61025" r="6482" b="24543"/>
          <a:stretch/>
        </p:blipFill>
        <p:spPr>
          <a:xfrm>
            <a:off x="6759388" y="4849906"/>
            <a:ext cx="1013012" cy="672353"/>
          </a:xfrm>
          <a:prstGeom prst="rect">
            <a:avLst/>
          </a:prstGeom>
        </p:spPr>
      </p:pic>
      <p:pic>
        <p:nvPicPr>
          <p:cNvPr id="22" name="Picture 21">
            <a:extLst>
              <a:ext uri="{FF2B5EF4-FFF2-40B4-BE49-F238E27FC236}">
                <a16:creationId xmlns:a16="http://schemas.microsoft.com/office/drawing/2014/main" id="{781E9C47-3C8D-282F-8810-9D8981D63D3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0473" t="3327" r="13318" b="176"/>
          <a:stretch/>
        </p:blipFill>
        <p:spPr>
          <a:xfrm>
            <a:off x="213792" y="213629"/>
            <a:ext cx="7344816" cy="6196136"/>
          </a:xfrm>
          <a:prstGeom prst="roundRect">
            <a:avLst>
              <a:gd name="adj" fmla="val 3642"/>
            </a:avLst>
          </a:prstGeom>
        </p:spPr>
      </p:pic>
      <p:pic>
        <p:nvPicPr>
          <p:cNvPr id="7" name="Picture 6">
            <a:extLst>
              <a:ext uri="{FF2B5EF4-FFF2-40B4-BE49-F238E27FC236}">
                <a16:creationId xmlns:a16="http://schemas.microsoft.com/office/drawing/2014/main" id="{134F92B7-F9D6-49A1-B0F2-FE98705C5BE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t="69545"/>
          <a:stretch/>
        </p:blipFill>
        <p:spPr>
          <a:xfrm>
            <a:off x="0" y="6995160"/>
            <a:ext cx="7772400" cy="3063240"/>
          </a:xfrm>
          <a:prstGeom prst="rect">
            <a:avLst/>
          </a:prstGeom>
        </p:spPr>
      </p:pic>
      <p:sp>
        <p:nvSpPr>
          <p:cNvPr id="5" name="Rectangle 4">
            <a:extLst>
              <a:ext uri="{FF2B5EF4-FFF2-40B4-BE49-F238E27FC236}">
                <a16:creationId xmlns:a16="http://schemas.microsoft.com/office/drawing/2014/main" id="{C4206854-D6DA-AD14-25BE-6AB20D3A0266}"/>
              </a:ext>
            </a:extLst>
          </p:cNvPr>
          <p:cNvSpPr/>
          <p:nvPr userDrawn="1"/>
        </p:nvSpPr>
        <p:spPr>
          <a:xfrm>
            <a:off x="5758408" y="8845624"/>
            <a:ext cx="2013992" cy="12127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2FC255F0-726A-5CD8-0031-99A7EBC08B7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099048" y="9201476"/>
            <a:ext cx="1094706" cy="436236"/>
          </a:xfrm>
          <a:prstGeom prst="rect">
            <a:avLst/>
          </a:prstGeom>
        </p:spPr>
      </p:pic>
      <p:sp>
        <p:nvSpPr>
          <p:cNvPr id="8" name="TextBox 5">
            <a:extLst>
              <a:ext uri="{FF2B5EF4-FFF2-40B4-BE49-F238E27FC236}">
                <a16:creationId xmlns:a16="http://schemas.microsoft.com/office/drawing/2014/main" id="{3B297B7A-CD43-49B4-BA38-04AD8EDF71E6}"/>
              </a:ext>
            </a:extLst>
          </p:cNvPr>
          <p:cNvSpPr txBox="1"/>
          <p:nvPr userDrawn="1"/>
        </p:nvSpPr>
        <p:spPr>
          <a:xfrm>
            <a:off x="572844" y="6899120"/>
            <a:ext cx="5401588" cy="936104"/>
          </a:xfrm>
          <a:prstGeom prst="rect">
            <a:avLst/>
          </a:prstGeom>
          <a:noFill/>
          <a:ln>
            <a:noFill/>
          </a:ln>
        </p:spPr>
        <p:txBody>
          <a:bodyPr wrap="square" lIns="0" tIns="0" rIns="0" bIns="0" anchor="t"/>
          <a:lstStyle/>
          <a:p>
            <a:pPr indent="12700">
              <a:lnSpc>
                <a:spcPts val="2000"/>
              </a:lnSpc>
              <a:spcAft>
                <a:spcPts val="1100"/>
              </a:spcAft>
              <a:defRPr lang="en-US"/>
            </a:pPr>
            <a:r>
              <a:rPr lang="en-US" sz="1200" kern="1200" dirty="0">
                <a:solidFill>
                  <a:srgbClr val="44546A"/>
                </a:solidFill>
                <a:latin typeface="Poppins" pitchFamily="2" charset="77"/>
                <a:ea typeface="+mn-ea"/>
                <a:cs typeface="Poppins" pitchFamily="2" charset="77"/>
              </a:rPr>
              <a:t>Team challenges are a great way to get moving, see your progress, and have a blast with your coworkers. Get a team together and step it up. Accept the challenge — we know you’ve got it in you.</a:t>
            </a:r>
            <a:endParaRPr sz="1200" kern="1200" dirty="0">
              <a:solidFill>
                <a:srgbClr val="44546A"/>
              </a:solidFill>
              <a:latin typeface="Poppins" pitchFamily="2" charset="77"/>
              <a:ea typeface="+mn-ea"/>
              <a:cs typeface="Poppins" pitchFamily="2" charset="77"/>
            </a:endParaRPr>
          </a:p>
        </p:txBody>
      </p:sp>
      <p:sp>
        <p:nvSpPr>
          <p:cNvPr id="9" name="TextBox 6">
            <a:extLst>
              <a:ext uri="{FF2B5EF4-FFF2-40B4-BE49-F238E27FC236}">
                <a16:creationId xmlns:a16="http://schemas.microsoft.com/office/drawing/2014/main" id="{22DA07F9-845D-4BE9-B616-2548AB3E13A7}"/>
              </a:ext>
            </a:extLst>
          </p:cNvPr>
          <p:cNvSpPr txBox="1"/>
          <p:nvPr userDrawn="1"/>
        </p:nvSpPr>
        <p:spPr>
          <a:xfrm>
            <a:off x="577920" y="7934664"/>
            <a:ext cx="4316392" cy="432048"/>
          </a:xfrm>
          <a:prstGeom prst="rect">
            <a:avLst/>
          </a:prstGeom>
          <a:noFill/>
          <a:ln>
            <a:noFill/>
          </a:ln>
        </p:spPr>
        <p:txBody>
          <a:bodyPr wrap="square" lIns="0" tIns="0" rIns="0" bIns="0" anchor="t"/>
          <a:lstStyle/>
          <a:p>
            <a:pPr marL="0" algn="l" defTabSz="914400" rtl="0" eaLnBrk="1" latinLnBrk="0" hangingPunct="1">
              <a:lnSpc>
                <a:spcPts val="1500"/>
              </a:lnSpc>
              <a:tabLst>
                <a:tab pos="1257300" algn="l"/>
              </a:tabLst>
              <a:defRPr lang="en-US"/>
            </a:pPr>
            <a:r>
              <a:rPr lang="en-US" sz="900" kern="1200" dirty="0">
                <a:solidFill>
                  <a:srgbClr val="3D1152"/>
                </a:solidFill>
                <a:latin typeface="Poppins Medium" pitchFamily="2" charset="77"/>
                <a:ea typeface="+mn-ea"/>
                <a:cs typeface="Poppins Medium" pitchFamily="2" charset="77"/>
              </a:rPr>
              <a:t>Get started </a:t>
            </a:r>
            <a:r>
              <a:rPr lang="en-US" sz="900" kern="1200" dirty="0">
                <a:solidFill>
                  <a:srgbClr val="44546A"/>
                </a:solidFill>
                <a:latin typeface="Poppins" pitchFamily="2" charset="77"/>
                <a:ea typeface="+mn-ea"/>
                <a:cs typeface="Poppins" pitchFamily="2" charset="77"/>
              </a:rPr>
              <a:t>Open the free mobile app or go to the website and click Challenges when your company is running a competition.</a:t>
            </a:r>
            <a:endParaRPr sz="900" kern="1200" dirty="0">
              <a:solidFill>
                <a:srgbClr val="44546A"/>
              </a:solidFill>
              <a:latin typeface="Poppins" pitchFamily="2" charset="77"/>
              <a:ea typeface="+mn-ea"/>
              <a:cs typeface="Poppins" pitchFamily="2" charset="77"/>
            </a:endParaRPr>
          </a:p>
        </p:txBody>
      </p:sp>
      <p:sp>
        <p:nvSpPr>
          <p:cNvPr id="13" name="TextBox 6">
            <a:extLst>
              <a:ext uri="{FF2B5EF4-FFF2-40B4-BE49-F238E27FC236}">
                <a16:creationId xmlns:a16="http://schemas.microsoft.com/office/drawing/2014/main" id="{353E70D8-C548-431C-9A2B-997818D8665F}"/>
              </a:ext>
            </a:extLst>
          </p:cNvPr>
          <p:cNvSpPr txBox="1"/>
          <p:nvPr userDrawn="1"/>
        </p:nvSpPr>
        <p:spPr>
          <a:xfrm>
            <a:off x="577920" y="8438720"/>
            <a:ext cx="3452296" cy="288032"/>
          </a:xfrm>
          <a:prstGeom prst="rect">
            <a:avLst/>
          </a:prstGeom>
          <a:noFill/>
          <a:ln>
            <a:noFill/>
          </a:ln>
        </p:spPr>
        <p:txBody>
          <a:bodyPr wrap="square" lIns="0" tIns="0" rIns="0" bIns="0" anchor="t"/>
          <a:lstStyle/>
          <a:p>
            <a:pPr>
              <a:lnSpc>
                <a:spcPts val="1500"/>
              </a:lnSpc>
              <a:tabLst>
                <a:tab pos="1257300" algn="l"/>
              </a:tabLst>
              <a:defRPr lang="en-US"/>
            </a:pPr>
            <a:r>
              <a:rPr lang="en-US" sz="900" kern="1200" dirty="0">
                <a:solidFill>
                  <a:srgbClr val="3D1152"/>
                </a:solidFill>
                <a:latin typeface="Poppins Medium" pitchFamily="2" charset="77"/>
                <a:ea typeface="+mn-ea"/>
                <a:cs typeface="Poppins Medium" pitchFamily="2" charset="77"/>
              </a:rPr>
              <a:t>Don’t have the app? </a:t>
            </a:r>
            <a:r>
              <a:rPr lang="en-US" sz="900" kern="1200" dirty="0">
                <a:solidFill>
                  <a:srgbClr val="44546A"/>
                </a:solidFill>
                <a:latin typeface="Poppins" pitchFamily="2" charset="77"/>
                <a:ea typeface="+mn-ea"/>
                <a:cs typeface="Poppins" pitchFamily="2" charset="77"/>
              </a:rPr>
              <a:t>Download it today from the App Store or on Google Play.</a:t>
            </a:r>
            <a:endParaRPr sz="900" kern="1200" dirty="0">
              <a:solidFill>
                <a:srgbClr val="44546A"/>
              </a:solidFill>
              <a:latin typeface="Poppins" pitchFamily="2" charset="77"/>
              <a:ea typeface="+mn-ea"/>
              <a:cs typeface="Poppins" pitchFamily="2" charset="77"/>
            </a:endParaRPr>
          </a:p>
        </p:txBody>
      </p:sp>
      <p:sp>
        <p:nvSpPr>
          <p:cNvPr id="14" name="object 38">
            <a:extLst>
              <a:ext uri="{FF2B5EF4-FFF2-40B4-BE49-F238E27FC236}">
                <a16:creationId xmlns:a16="http://schemas.microsoft.com/office/drawing/2014/main" id="{ECBD9D57-9C07-4068-82FE-FBBA14074DE2}"/>
              </a:ext>
            </a:extLst>
          </p:cNvPr>
          <p:cNvSpPr/>
          <p:nvPr userDrawn="1"/>
        </p:nvSpPr>
        <p:spPr>
          <a:xfrm>
            <a:off x="4992202" y="8558210"/>
            <a:ext cx="1038021" cy="307555"/>
          </a:xfrm>
          <a:prstGeom prst="rect">
            <a:avLst/>
          </a:prstGeom>
          <a:blipFill>
            <a:blip r:embed="rId7" cstate="print"/>
            <a:stretch>
              <a:fillRect/>
            </a:stretch>
          </a:blipFill>
        </p:spPr>
        <p:txBody>
          <a:bodyPr wrap="square" lIns="0" tIns="0" rIns="0" bIns="0" rtlCol="0"/>
          <a:lstStyle/>
          <a:p>
            <a:endParaRPr/>
          </a:p>
        </p:txBody>
      </p:sp>
      <p:sp>
        <p:nvSpPr>
          <p:cNvPr id="15" name="object 39">
            <a:extLst>
              <a:ext uri="{FF2B5EF4-FFF2-40B4-BE49-F238E27FC236}">
                <a16:creationId xmlns:a16="http://schemas.microsoft.com/office/drawing/2014/main" id="{08CCBEDB-21B8-494D-910B-EAD3D3D3345A}"/>
              </a:ext>
            </a:extLst>
          </p:cNvPr>
          <p:cNvSpPr/>
          <p:nvPr userDrawn="1"/>
        </p:nvSpPr>
        <p:spPr>
          <a:xfrm>
            <a:off x="6165839" y="8558204"/>
            <a:ext cx="1030564" cy="307562"/>
          </a:xfrm>
          <a:prstGeom prst="rect">
            <a:avLst/>
          </a:prstGeom>
          <a:blipFill>
            <a:blip r:embed="rId8" cstate="print"/>
            <a:stretch>
              <a:fillRect/>
            </a:stretch>
          </a:blipFill>
        </p:spPr>
        <p:txBody>
          <a:bodyPr wrap="square" lIns="0" tIns="0" rIns="0" bIns="0" rtlCol="0"/>
          <a:lstStyle/>
          <a:p>
            <a:endParaRPr/>
          </a:p>
        </p:txBody>
      </p:sp>
      <p:sp>
        <p:nvSpPr>
          <p:cNvPr id="25" name="Rounded Rectangle 24">
            <a:extLst>
              <a:ext uri="{FF2B5EF4-FFF2-40B4-BE49-F238E27FC236}">
                <a16:creationId xmlns:a16="http://schemas.microsoft.com/office/drawing/2014/main" id="{0B2C01D9-281F-A67E-624E-A6E9088BF6CA}"/>
              </a:ext>
            </a:extLst>
          </p:cNvPr>
          <p:cNvSpPr/>
          <p:nvPr userDrawn="1"/>
        </p:nvSpPr>
        <p:spPr>
          <a:xfrm rot="16200000">
            <a:off x="964692" y="-178308"/>
            <a:ext cx="5843016" cy="7351776"/>
          </a:xfrm>
          <a:prstGeom prst="roundRect">
            <a:avLst>
              <a:gd name="adj" fmla="val 3993"/>
            </a:avLst>
          </a:prstGeom>
          <a:gradFill>
            <a:gsLst>
              <a:gs pos="19000">
                <a:schemeClr val="tx1">
                  <a:alpha val="65484"/>
                </a:schemeClr>
              </a:gs>
              <a:gs pos="51000">
                <a:schemeClr val="bg1">
                  <a:alpha val="0"/>
                </a:schemeClr>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49E5764-398D-7C7F-32C8-EE2FBB83D82A}"/>
              </a:ext>
            </a:extLst>
          </p:cNvPr>
          <p:cNvSpPr/>
          <p:nvPr userDrawn="1"/>
        </p:nvSpPr>
        <p:spPr>
          <a:xfrm>
            <a:off x="584119" y="3439336"/>
            <a:ext cx="4207337" cy="1200329"/>
          </a:xfrm>
          <a:prstGeom prst="rect">
            <a:avLst/>
          </a:prstGeom>
        </p:spPr>
        <p:txBody>
          <a:bodyPr wrap="square">
            <a:spAutoFit/>
          </a:bodyPr>
          <a:lstStyle/>
          <a:p>
            <a:pPr algn="l" defTabSz="457200"/>
            <a:r>
              <a:rPr lang="en-US" sz="3600" b="1" i="0" dirty="0">
                <a:solidFill>
                  <a:schemeClr val="bg1"/>
                </a:solidFill>
                <a:latin typeface="Poppins SemiBold" pitchFamily="2" charset="77"/>
                <a:cs typeface="Poppins SemiBold" pitchFamily="2" charset="77"/>
              </a:rPr>
              <a:t>Virgin Pulse team challenges</a:t>
            </a:r>
          </a:p>
        </p:txBody>
      </p:sp>
      <p:sp>
        <p:nvSpPr>
          <p:cNvPr id="18" name="Rectangle 17">
            <a:extLst>
              <a:ext uri="{FF2B5EF4-FFF2-40B4-BE49-F238E27FC236}">
                <a16:creationId xmlns:a16="http://schemas.microsoft.com/office/drawing/2014/main" id="{E58314F4-3D3B-AD36-59AB-0424A7F9BF3E}"/>
              </a:ext>
            </a:extLst>
          </p:cNvPr>
          <p:cNvSpPr/>
          <p:nvPr userDrawn="1"/>
        </p:nvSpPr>
        <p:spPr>
          <a:xfrm>
            <a:off x="629840" y="4599464"/>
            <a:ext cx="3997024" cy="647613"/>
          </a:xfrm>
          <a:prstGeom prst="rect">
            <a:avLst/>
          </a:prstGeom>
        </p:spPr>
        <p:txBody>
          <a:bodyPr wrap="square">
            <a:spAutoFit/>
          </a:bodyPr>
          <a:lstStyle/>
          <a:p>
            <a:pPr algn="l" defTabSz="457200">
              <a:lnSpc>
                <a:spcPts val="2200"/>
              </a:lnSpc>
            </a:pPr>
            <a:r>
              <a:rPr lang="en-US" sz="1600" dirty="0">
                <a:solidFill>
                  <a:schemeClr val="bg1"/>
                </a:solidFill>
                <a:latin typeface="Poppins" pitchFamily="2" charset="77"/>
                <a:cs typeface="Poppins" pitchFamily="2" charset="77"/>
              </a:rPr>
              <a:t>Up for a little healthy competition? Join the challenge, join the fun!</a:t>
            </a:r>
          </a:p>
        </p:txBody>
      </p:sp>
      <p:pic>
        <p:nvPicPr>
          <p:cNvPr id="23" name="Picture 22" descr="A red and purple spiral&#10;&#10;Description automatically generated">
            <a:extLst>
              <a:ext uri="{FF2B5EF4-FFF2-40B4-BE49-F238E27FC236}">
                <a16:creationId xmlns:a16="http://schemas.microsoft.com/office/drawing/2014/main" id="{8EBC43E2-5CCC-2159-4023-9767A4B7A5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03" t="74303" r="6482"/>
          <a:stretch/>
        </p:blipFill>
        <p:spPr>
          <a:xfrm>
            <a:off x="5082987" y="5459505"/>
            <a:ext cx="2689413" cy="1197131"/>
          </a:xfrm>
          <a:prstGeom prst="rect">
            <a:avLst/>
          </a:prstGeom>
        </p:spPr>
      </p:pic>
      <p:pic>
        <p:nvPicPr>
          <p:cNvPr id="24" name="Picture 23" descr="A red and purple spiral&#10;&#10;Description automatically generated">
            <a:extLst>
              <a:ext uri="{FF2B5EF4-FFF2-40B4-BE49-F238E27FC236}">
                <a16:creationId xmlns:a16="http://schemas.microsoft.com/office/drawing/2014/main" id="{1B951889-4DC2-9D97-B9DF-3DF704C3FA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673" t="26982" r="3810" b="53679"/>
          <a:stretch/>
        </p:blipFill>
        <p:spPr>
          <a:xfrm>
            <a:off x="0" y="0"/>
            <a:ext cx="3102719" cy="87854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itle 2"/>
          <p:cNvSpPr>
            <a:spLocks noGrp="1"/>
          </p:cNvSpPr>
          <p:nvPr>
            <p:ph type="body" orient="vert" idx="1"/>
          </p:nvPr>
        </p:nvSpPr>
        <p:spPr/>
        <p:txBody>
          <a:bodyPr vert="eaVert" anchor="t"/>
          <a:lstStyle/>
          <a:p>
            <a:pPr lvl="0"/>
            <a:r>
              <a:t>Click to edit Master text style</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2EC20511-08C7-BA02-502D-5820ABA18DD6}" type="datetimeFigureOut">
              <a:t>10/6/23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7CD9A772-847A-189A-8862-A00740315889}" type="slidenum">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336"/>
            <a:ext cx="1748790" cy="8549640"/>
          </a:xfrm>
        </p:spPr>
        <p:txBody>
          <a:bodyPr vert="eaVert" anchor="t"/>
          <a:lstStyle/>
          <a:p>
            <a:r>
              <a:t>Click to edit Master title style</a:t>
            </a:r>
          </a:p>
        </p:txBody>
      </p:sp>
      <p:sp>
        <p:nvSpPr>
          <p:cNvPr id="3" name="Vertical Title 2"/>
          <p:cNvSpPr>
            <a:spLocks noGrp="1"/>
          </p:cNvSpPr>
          <p:nvPr>
            <p:ph type="body" orient="vert" idx="1"/>
          </p:nvPr>
        </p:nvSpPr>
        <p:spPr>
          <a:xfrm>
            <a:off x="388620" y="402336"/>
            <a:ext cx="5114239" cy="8549640"/>
          </a:xfrm>
        </p:spPr>
        <p:txBody>
          <a:bodyPr vert="eaVert" anchor="t"/>
          <a:lstStyle/>
          <a:p>
            <a:pPr lvl="0"/>
            <a:r>
              <a:t>Click to edit Master text style</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EB779A67-A849-A7E3-8BDA-732D390E4C4E}" type="datetimeFigureOut">
              <a:t>10/6/23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716A61B1-54B5-0873-EC75-220275D66940}"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0EE9F2-9141-4C5D-B225-542BACE3B8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7772400" cy="10058400"/>
          </a:xfrm>
          <a:prstGeom prst="rect">
            <a:avLst/>
          </a:prstGeom>
        </p:spPr>
      </p:pic>
      <p:pic>
        <p:nvPicPr>
          <p:cNvPr id="5" name="Graphic 4">
            <a:extLst>
              <a:ext uri="{FF2B5EF4-FFF2-40B4-BE49-F238E27FC236}">
                <a16:creationId xmlns:a16="http://schemas.microsoft.com/office/drawing/2014/main" id="{E252AC3B-CF99-12CE-E956-64368FAEC56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50654" y="9201020"/>
            <a:ext cx="1095850" cy="436692"/>
          </a:xfrm>
          <a:prstGeom prst="rect">
            <a:avLst/>
          </a:prstGeom>
        </p:spPr>
      </p:pic>
      <p:sp>
        <p:nvSpPr>
          <p:cNvPr id="8" name="TextBox 6">
            <a:extLst>
              <a:ext uri="{FF2B5EF4-FFF2-40B4-BE49-F238E27FC236}">
                <a16:creationId xmlns:a16="http://schemas.microsoft.com/office/drawing/2014/main" id="{51C36782-E297-4A2C-A890-78A82AA947A5}"/>
              </a:ext>
            </a:extLst>
          </p:cNvPr>
          <p:cNvSpPr txBox="1"/>
          <p:nvPr userDrawn="1"/>
        </p:nvSpPr>
        <p:spPr>
          <a:xfrm>
            <a:off x="573832" y="1517571"/>
            <a:ext cx="1512168" cy="304795"/>
          </a:xfrm>
          <a:prstGeom prst="rect">
            <a:avLst/>
          </a:prstGeom>
          <a:noFill/>
          <a:ln>
            <a:noFill/>
          </a:ln>
        </p:spPr>
        <p:txBody>
          <a:bodyPr wrap="square" lIns="0" tIns="0" rIns="0" bIns="0" anchor="t"/>
          <a:lstStyle/>
          <a:p>
            <a:pPr marL="0" algn="l" defTabSz="457200" rtl="0" eaLnBrk="1" latinLnBrk="0" hangingPunct="1">
              <a:lnSpc>
                <a:spcPts val="1500"/>
              </a:lnSpc>
              <a:spcAft>
                <a:spcPts val="400"/>
              </a:spcAft>
              <a:defRPr lang="en-US"/>
            </a:pPr>
            <a:r>
              <a:rPr lang="en-US" sz="1300" kern="1200" dirty="0">
                <a:solidFill>
                  <a:srgbClr val="3D1152"/>
                </a:solidFill>
                <a:latin typeface="Poppins Medium" pitchFamily="2" charset="77"/>
                <a:ea typeface="+mn-ea"/>
                <a:cs typeface="Poppins Medium" pitchFamily="2" charset="77"/>
              </a:rPr>
              <a:t>Challenge kickoff</a:t>
            </a:r>
            <a:endParaRPr sz="1300" kern="1200" dirty="0">
              <a:solidFill>
                <a:srgbClr val="3D1152"/>
              </a:solidFill>
              <a:latin typeface="Poppins Medium" pitchFamily="2" charset="77"/>
              <a:ea typeface="+mn-ea"/>
              <a:cs typeface="Poppins Medium" pitchFamily="2" charset="77"/>
            </a:endParaRPr>
          </a:p>
        </p:txBody>
      </p:sp>
      <p:sp>
        <p:nvSpPr>
          <p:cNvPr id="9" name="TextBox 7">
            <a:extLst>
              <a:ext uri="{FF2B5EF4-FFF2-40B4-BE49-F238E27FC236}">
                <a16:creationId xmlns:a16="http://schemas.microsoft.com/office/drawing/2014/main" id="{4989DF23-8140-48FE-A9C3-9AD3BD0ABC39}"/>
              </a:ext>
            </a:extLst>
          </p:cNvPr>
          <p:cNvSpPr txBox="1"/>
          <p:nvPr userDrawn="1"/>
        </p:nvSpPr>
        <p:spPr>
          <a:xfrm>
            <a:off x="591022" y="1805603"/>
            <a:ext cx="3223169" cy="559301"/>
          </a:xfrm>
          <a:prstGeom prst="rect">
            <a:avLst/>
          </a:prstGeom>
          <a:noFill/>
          <a:ln>
            <a:noFill/>
          </a:ln>
        </p:spPr>
        <p:txBody>
          <a:bodyPr wrap="square" lIns="0" tIns="0" rIns="0" bIns="0" anchor="t"/>
          <a:lstStyle/>
          <a:p>
            <a:pPr marL="0" algn="l" defTabSz="914400" rtl="0" eaLnBrk="1" latinLnBrk="0" hangingPunct="1">
              <a:lnSpc>
                <a:spcPts val="1500"/>
              </a:lnSpc>
              <a:defRPr lang="en-US"/>
            </a:pPr>
            <a:r>
              <a:rPr lang="en-US" sz="900" kern="1200" dirty="0">
                <a:solidFill>
                  <a:srgbClr val="44546A"/>
                </a:solidFill>
                <a:latin typeface="Poppins" pitchFamily="2" charset="77"/>
                <a:ea typeface="+mn-ea"/>
                <a:cs typeface="Poppins" pitchFamily="2" charset="77"/>
              </a:rPr>
              <a:t>You’ll get a heads up about the challenge and a reminder to register just before kickoff. Now’s a good time to prepare for your adventure!</a:t>
            </a:r>
            <a:endParaRPr sz="900" kern="1200" dirty="0">
              <a:solidFill>
                <a:srgbClr val="44546A"/>
              </a:solidFill>
              <a:latin typeface="Poppins" pitchFamily="2" charset="77"/>
              <a:ea typeface="+mn-ea"/>
              <a:cs typeface="Poppins" pitchFamily="2" charset="77"/>
            </a:endParaRPr>
          </a:p>
        </p:txBody>
      </p:sp>
      <p:sp>
        <p:nvSpPr>
          <p:cNvPr id="10" name="TextBox 6">
            <a:extLst>
              <a:ext uri="{FF2B5EF4-FFF2-40B4-BE49-F238E27FC236}">
                <a16:creationId xmlns:a16="http://schemas.microsoft.com/office/drawing/2014/main" id="{85958AC5-75CA-4239-942B-29F0A829C541}"/>
              </a:ext>
            </a:extLst>
          </p:cNvPr>
          <p:cNvSpPr txBox="1"/>
          <p:nvPr userDrawn="1"/>
        </p:nvSpPr>
        <p:spPr>
          <a:xfrm>
            <a:off x="573832" y="3156992"/>
            <a:ext cx="1512168" cy="304795"/>
          </a:xfrm>
          <a:prstGeom prst="rect">
            <a:avLst/>
          </a:prstGeom>
          <a:noFill/>
          <a:ln>
            <a:noFill/>
          </a:ln>
        </p:spPr>
        <p:txBody>
          <a:bodyPr wrap="square" lIns="0" tIns="0" rIns="0" bIns="0" anchor="t"/>
          <a:lstStyle/>
          <a:p>
            <a:pPr marL="0" algn="l" defTabSz="457200" rtl="0" eaLnBrk="1" latinLnBrk="0" hangingPunct="1">
              <a:lnSpc>
                <a:spcPts val="1500"/>
              </a:lnSpc>
              <a:spcAft>
                <a:spcPts val="400"/>
              </a:spcAft>
              <a:defRPr lang="en-US"/>
            </a:pPr>
            <a:r>
              <a:rPr lang="en-US" sz="1300" kern="1200" dirty="0">
                <a:solidFill>
                  <a:srgbClr val="3D1152"/>
                </a:solidFill>
                <a:latin typeface="Poppins Medium" pitchFamily="2" charset="77"/>
                <a:ea typeface="+mn-ea"/>
                <a:cs typeface="Poppins Medium" pitchFamily="2" charset="77"/>
              </a:rPr>
              <a:t>Team up</a:t>
            </a:r>
            <a:endParaRPr sz="1300" kern="1200" dirty="0">
              <a:solidFill>
                <a:srgbClr val="3D1152"/>
              </a:solidFill>
              <a:latin typeface="Poppins Medium" pitchFamily="2" charset="77"/>
              <a:ea typeface="+mn-ea"/>
              <a:cs typeface="Poppins Medium" pitchFamily="2" charset="77"/>
            </a:endParaRPr>
          </a:p>
        </p:txBody>
      </p:sp>
      <p:sp>
        <p:nvSpPr>
          <p:cNvPr id="11" name="TextBox 7">
            <a:extLst>
              <a:ext uri="{FF2B5EF4-FFF2-40B4-BE49-F238E27FC236}">
                <a16:creationId xmlns:a16="http://schemas.microsoft.com/office/drawing/2014/main" id="{AFEA4C5A-056B-4944-9C0E-D01F678F7967}"/>
              </a:ext>
            </a:extLst>
          </p:cNvPr>
          <p:cNvSpPr txBox="1"/>
          <p:nvPr userDrawn="1"/>
        </p:nvSpPr>
        <p:spPr>
          <a:xfrm>
            <a:off x="591022" y="3445024"/>
            <a:ext cx="3295178" cy="648072"/>
          </a:xfrm>
          <a:prstGeom prst="rect">
            <a:avLst/>
          </a:prstGeom>
          <a:noFill/>
          <a:ln>
            <a:noFill/>
          </a:ln>
        </p:spPr>
        <p:txBody>
          <a:bodyPr wrap="square" lIns="0" tIns="0" rIns="0" bIns="0" anchor="t"/>
          <a:lstStyle/>
          <a:p>
            <a:pPr marL="0" algn="l" defTabSz="914400" rtl="0" eaLnBrk="1" latinLnBrk="0" hangingPunct="1">
              <a:lnSpc>
                <a:spcPts val="1500"/>
              </a:lnSpc>
              <a:defRPr lang="en-US"/>
            </a:pPr>
            <a:r>
              <a:rPr lang="en-US" sz="900" kern="1200" dirty="0">
                <a:solidFill>
                  <a:srgbClr val="44546A"/>
                </a:solidFill>
                <a:latin typeface="Poppins" pitchFamily="2" charset="77"/>
                <a:ea typeface="+mn-ea"/>
                <a:cs typeface="Poppins" pitchFamily="2" charset="77"/>
              </a:rPr>
              <a:t>Join a team, or create your own and be the captain (you even get naming rights)! Invite your work friends to join you on your journey. Then follow your rivals to fire up the competition.</a:t>
            </a:r>
            <a:endParaRPr sz="900" kern="1200" dirty="0">
              <a:solidFill>
                <a:srgbClr val="44546A"/>
              </a:solidFill>
              <a:latin typeface="Poppins" pitchFamily="2" charset="77"/>
              <a:ea typeface="+mn-ea"/>
              <a:cs typeface="Poppins" pitchFamily="2" charset="77"/>
            </a:endParaRPr>
          </a:p>
        </p:txBody>
      </p:sp>
      <p:sp>
        <p:nvSpPr>
          <p:cNvPr id="12" name="TextBox 6">
            <a:extLst>
              <a:ext uri="{FF2B5EF4-FFF2-40B4-BE49-F238E27FC236}">
                <a16:creationId xmlns:a16="http://schemas.microsoft.com/office/drawing/2014/main" id="{518A4DBC-BC09-41A5-8C4F-FFF0B03B0D2A}"/>
              </a:ext>
            </a:extLst>
          </p:cNvPr>
          <p:cNvSpPr txBox="1"/>
          <p:nvPr userDrawn="1"/>
        </p:nvSpPr>
        <p:spPr>
          <a:xfrm>
            <a:off x="573832" y="4901947"/>
            <a:ext cx="3240360" cy="304795"/>
          </a:xfrm>
          <a:prstGeom prst="rect">
            <a:avLst/>
          </a:prstGeom>
          <a:noFill/>
          <a:ln>
            <a:noFill/>
          </a:ln>
        </p:spPr>
        <p:txBody>
          <a:bodyPr wrap="square" lIns="0" tIns="0" rIns="0" bIns="0" anchor="t"/>
          <a:lstStyle/>
          <a:p>
            <a:pPr marL="0" algn="l" defTabSz="457200" rtl="0" eaLnBrk="1" latinLnBrk="0" hangingPunct="1">
              <a:lnSpc>
                <a:spcPts val="1500"/>
              </a:lnSpc>
              <a:spcAft>
                <a:spcPts val="400"/>
              </a:spcAft>
              <a:defRPr lang="en-US"/>
            </a:pPr>
            <a:r>
              <a:rPr lang="en-US" sz="1300" kern="1200" dirty="0">
                <a:solidFill>
                  <a:srgbClr val="3D1152"/>
                </a:solidFill>
                <a:latin typeface="Poppins Medium" pitchFamily="2" charset="77"/>
                <a:ea typeface="+mn-ea"/>
                <a:cs typeface="Poppins Medium" pitchFamily="2" charset="77"/>
              </a:rPr>
              <a:t>Get moving and stay connected</a:t>
            </a:r>
            <a:endParaRPr sz="1300" kern="1200" dirty="0">
              <a:solidFill>
                <a:srgbClr val="3D1152"/>
              </a:solidFill>
              <a:latin typeface="Poppins Medium" pitchFamily="2" charset="77"/>
              <a:ea typeface="+mn-ea"/>
              <a:cs typeface="Poppins Medium" pitchFamily="2" charset="77"/>
            </a:endParaRPr>
          </a:p>
        </p:txBody>
      </p:sp>
      <p:sp>
        <p:nvSpPr>
          <p:cNvPr id="13" name="TextBox 7">
            <a:extLst>
              <a:ext uri="{FF2B5EF4-FFF2-40B4-BE49-F238E27FC236}">
                <a16:creationId xmlns:a16="http://schemas.microsoft.com/office/drawing/2014/main" id="{9937BCD0-9EAE-4175-8762-8137D81C6141}"/>
              </a:ext>
            </a:extLst>
          </p:cNvPr>
          <p:cNvSpPr txBox="1"/>
          <p:nvPr userDrawn="1"/>
        </p:nvSpPr>
        <p:spPr>
          <a:xfrm>
            <a:off x="591022" y="5189979"/>
            <a:ext cx="3223169" cy="775325"/>
          </a:xfrm>
          <a:prstGeom prst="rect">
            <a:avLst/>
          </a:prstGeom>
          <a:noFill/>
          <a:ln>
            <a:noFill/>
          </a:ln>
        </p:spPr>
        <p:txBody>
          <a:bodyPr wrap="square" lIns="0" tIns="0" rIns="0" bIns="0" anchor="t"/>
          <a:lstStyle/>
          <a:p>
            <a:pPr marL="0" algn="l" defTabSz="914400" rtl="0" eaLnBrk="1" latinLnBrk="0" hangingPunct="1">
              <a:lnSpc>
                <a:spcPts val="1500"/>
              </a:lnSpc>
              <a:defRPr lang="en-US"/>
            </a:pPr>
            <a:r>
              <a:rPr lang="en-US" sz="900" kern="1200" dirty="0">
                <a:solidFill>
                  <a:srgbClr val="44546A"/>
                </a:solidFill>
                <a:latin typeface="Poppins" pitchFamily="2" charset="77"/>
                <a:ea typeface="+mn-ea"/>
                <a:cs typeface="Poppins" pitchFamily="2" charset="77"/>
              </a:rPr>
              <a:t>Make sure you’ve got your fitness tracker and mobile app connected. Then use the challenge chat to rev up your team and track your steps. Unlock different stages along the way, and learn a little something at each stop.</a:t>
            </a:r>
            <a:endParaRPr sz="900" kern="1200" dirty="0">
              <a:solidFill>
                <a:srgbClr val="44546A"/>
              </a:solidFill>
              <a:latin typeface="Poppins" pitchFamily="2" charset="77"/>
              <a:ea typeface="+mn-ea"/>
              <a:cs typeface="Poppins" pitchFamily="2" charset="77"/>
            </a:endParaRPr>
          </a:p>
        </p:txBody>
      </p:sp>
      <p:sp>
        <p:nvSpPr>
          <p:cNvPr id="14" name="TextBox 6">
            <a:extLst>
              <a:ext uri="{FF2B5EF4-FFF2-40B4-BE49-F238E27FC236}">
                <a16:creationId xmlns:a16="http://schemas.microsoft.com/office/drawing/2014/main" id="{1FFDC4A4-D9F5-4DD2-BEF1-6D63D0ACCDD1}"/>
              </a:ext>
            </a:extLst>
          </p:cNvPr>
          <p:cNvSpPr txBox="1"/>
          <p:nvPr userDrawn="1"/>
        </p:nvSpPr>
        <p:spPr>
          <a:xfrm>
            <a:off x="573832" y="6702147"/>
            <a:ext cx="2520279" cy="304795"/>
          </a:xfrm>
          <a:prstGeom prst="rect">
            <a:avLst/>
          </a:prstGeom>
          <a:noFill/>
          <a:ln>
            <a:noFill/>
          </a:ln>
        </p:spPr>
        <p:txBody>
          <a:bodyPr wrap="square" lIns="0" tIns="0" rIns="0" bIns="0" anchor="t"/>
          <a:lstStyle/>
          <a:p>
            <a:pPr marL="0" algn="l" defTabSz="457200" rtl="0" eaLnBrk="1" latinLnBrk="0" hangingPunct="1">
              <a:lnSpc>
                <a:spcPts val="1500"/>
              </a:lnSpc>
              <a:spcAft>
                <a:spcPts val="400"/>
              </a:spcAft>
              <a:defRPr lang="en-US"/>
            </a:pPr>
            <a:r>
              <a:rPr lang="en-US" sz="1300" kern="1200" dirty="0">
                <a:solidFill>
                  <a:srgbClr val="3D1152"/>
                </a:solidFill>
                <a:latin typeface="Poppins Medium" pitchFamily="2" charset="77"/>
                <a:ea typeface="+mn-ea"/>
                <a:cs typeface="Poppins Medium" pitchFamily="2" charset="77"/>
              </a:rPr>
              <a:t>See how your team stacks up</a:t>
            </a:r>
            <a:endParaRPr sz="1300" kern="1200" dirty="0">
              <a:solidFill>
                <a:srgbClr val="3D1152"/>
              </a:solidFill>
              <a:latin typeface="Poppins Medium" pitchFamily="2" charset="77"/>
              <a:ea typeface="+mn-ea"/>
              <a:cs typeface="Poppins Medium" pitchFamily="2" charset="77"/>
            </a:endParaRPr>
          </a:p>
        </p:txBody>
      </p:sp>
      <p:sp>
        <p:nvSpPr>
          <p:cNvPr id="15" name="TextBox 7">
            <a:extLst>
              <a:ext uri="{FF2B5EF4-FFF2-40B4-BE49-F238E27FC236}">
                <a16:creationId xmlns:a16="http://schemas.microsoft.com/office/drawing/2014/main" id="{9E9A445E-9385-4045-B103-CF420B6596C9}"/>
              </a:ext>
            </a:extLst>
          </p:cNvPr>
          <p:cNvSpPr txBox="1"/>
          <p:nvPr userDrawn="1"/>
        </p:nvSpPr>
        <p:spPr>
          <a:xfrm>
            <a:off x="591023" y="6990179"/>
            <a:ext cx="3223169" cy="847333"/>
          </a:xfrm>
          <a:prstGeom prst="rect">
            <a:avLst/>
          </a:prstGeom>
          <a:noFill/>
          <a:ln>
            <a:noFill/>
          </a:ln>
        </p:spPr>
        <p:txBody>
          <a:bodyPr wrap="square" lIns="0" tIns="0" rIns="0" bIns="0" anchor="t"/>
          <a:lstStyle/>
          <a:p>
            <a:pPr>
              <a:lnSpc>
                <a:spcPts val="1500"/>
              </a:lnSpc>
              <a:defRPr lang="en-US"/>
            </a:pPr>
            <a:r>
              <a:rPr lang="en-US" sz="900" kern="1200" dirty="0">
                <a:solidFill>
                  <a:srgbClr val="44546A"/>
                </a:solidFill>
                <a:latin typeface="Poppins" pitchFamily="2" charset="77"/>
                <a:ea typeface="+mn-ea"/>
                <a:cs typeface="Poppins" pitchFamily="2" charset="77"/>
              </a:rPr>
              <a:t>Keep your eye on the overall challenge leaderboard to see how your team is doing against the competition and maybe even drop a little smack talk on your rivals (keep it friendly, please). Most importantly, have fun and connect with your coworkers!</a:t>
            </a:r>
            <a:endParaRPr sz="900" kern="1200" dirty="0">
              <a:solidFill>
                <a:srgbClr val="44546A"/>
              </a:solidFill>
              <a:latin typeface="Poppins" pitchFamily="2" charset="77"/>
              <a:ea typeface="+mn-ea"/>
              <a:cs typeface="Poppins" pitchFamily="2" charset="77"/>
            </a:endParaRPr>
          </a:p>
        </p:txBody>
      </p:sp>
      <p:sp>
        <p:nvSpPr>
          <p:cNvPr id="16" name="object 38">
            <a:extLst>
              <a:ext uri="{FF2B5EF4-FFF2-40B4-BE49-F238E27FC236}">
                <a16:creationId xmlns:a16="http://schemas.microsoft.com/office/drawing/2014/main" id="{E4E18D11-1C7C-4DCA-95B0-07D0C4433F06}"/>
              </a:ext>
            </a:extLst>
          </p:cNvPr>
          <p:cNvSpPr/>
          <p:nvPr userDrawn="1"/>
        </p:nvSpPr>
        <p:spPr>
          <a:xfrm>
            <a:off x="4992202" y="9258148"/>
            <a:ext cx="1038021" cy="307555"/>
          </a:xfrm>
          <a:prstGeom prst="rect">
            <a:avLst/>
          </a:prstGeom>
          <a:blipFill>
            <a:blip r:embed="rId5" cstate="print"/>
            <a:stretch>
              <a:fillRect/>
            </a:stretch>
          </a:blipFill>
        </p:spPr>
        <p:txBody>
          <a:bodyPr wrap="square" lIns="0" tIns="0" rIns="0" bIns="0" rtlCol="0"/>
          <a:lstStyle/>
          <a:p>
            <a:endParaRPr/>
          </a:p>
        </p:txBody>
      </p:sp>
      <p:sp>
        <p:nvSpPr>
          <p:cNvPr id="17" name="object 39">
            <a:extLst>
              <a:ext uri="{FF2B5EF4-FFF2-40B4-BE49-F238E27FC236}">
                <a16:creationId xmlns:a16="http://schemas.microsoft.com/office/drawing/2014/main" id="{3449E4C9-0AC5-4196-9AD5-CE24AEFC4E52}"/>
              </a:ext>
            </a:extLst>
          </p:cNvPr>
          <p:cNvSpPr/>
          <p:nvPr userDrawn="1"/>
        </p:nvSpPr>
        <p:spPr>
          <a:xfrm>
            <a:off x="6165839" y="9258142"/>
            <a:ext cx="1030564" cy="307562"/>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33" y="6447692"/>
            <a:ext cx="6609487" cy="2076375"/>
          </a:xfrm>
        </p:spPr>
        <p:txBody>
          <a:bodyPr anchor="t"/>
          <a:lstStyle>
            <a:lvl1pPr algn="l">
              <a:buNone/>
              <a:defRPr sz="3400" b="1" cap="all"/>
            </a:lvl1pPr>
          </a:lstStyle>
          <a:p>
            <a:r>
              <a:t>Click to edit Master title style</a:t>
            </a:r>
          </a:p>
        </p:txBody>
      </p:sp>
      <p:sp>
        <p:nvSpPr>
          <p:cNvPr id="3" name="Text Placeholder 2"/>
          <p:cNvSpPr>
            <a:spLocks noGrp="1"/>
          </p:cNvSpPr>
          <p:nvPr>
            <p:ph type="body" idx="1"/>
          </p:nvPr>
        </p:nvSpPr>
        <p:spPr>
          <a:xfrm>
            <a:off x="613933" y="4224528"/>
            <a:ext cx="6609487" cy="2212848"/>
          </a:xfrm>
        </p:spPr>
        <p:txBody>
          <a:bodyPr anchor="t"/>
          <a:lstStyle>
            <a:lvl1pPr marL="0" indent="0">
              <a:buNone/>
              <a:defRPr sz="3400">
                <a:solidFill>
                  <a:schemeClr val="tx1">
                    <a:tint val="75000"/>
                  </a:schemeClr>
                </a:solidFill>
              </a:defRPr>
            </a:lvl1pPr>
            <a:lvl2pPr marL="388620" indent="0">
              <a:buNone/>
              <a:defRPr sz="3060">
                <a:solidFill>
                  <a:schemeClr val="tx1">
                    <a:tint val="75000"/>
                  </a:schemeClr>
                </a:solidFill>
              </a:defRPr>
            </a:lvl2pPr>
            <a:lvl3pPr marL="777240" indent="0">
              <a:buNone/>
              <a:defRPr sz="2720">
                <a:solidFill>
                  <a:schemeClr val="tx1">
                    <a:tint val="75000"/>
                  </a:schemeClr>
                </a:solidFill>
              </a:defRPr>
            </a:lvl3pPr>
            <a:lvl4pPr marL="1165277" indent="0">
              <a:buNone/>
              <a:defRPr sz="2379">
                <a:solidFill>
                  <a:schemeClr val="tx1">
                    <a:tint val="75000"/>
                  </a:schemeClr>
                </a:solidFill>
              </a:defRPr>
            </a:lvl4pPr>
            <a:lvl5pPr marL="1554480" indent="0">
              <a:buNone/>
              <a:defRPr sz="2039">
                <a:solidFill>
                  <a:schemeClr val="tx1">
                    <a:tint val="75000"/>
                  </a:schemeClr>
                </a:solidFill>
              </a:defRPr>
            </a:lvl5pPr>
            <a:lvl6pPr marL="1943100" indent="0">
              <a:buNone/>
              <a:defRPr sz="3400">
                <a:solidFill>
                  <a:schemeClr val="tx1">
                    <a:tint val="75000"/>
                  </a:schemeClr>
                </a:solidFill>
              </a:defRPr>
            </a:lvl6pPr>
            <a:lvl7pPr marL="2334054" indent="0">
              <a:buNone/>
              <a:defRPr sz="3400">
                <a:solidFill>
                  <a:schemeClr val="tx1">
                    <a:tint val="75000"/>
                  </a:schemeClr>
                </a:solidFill>
              </a:defRPr>
            </a:lvl7pPr>
            <a:lvl8pPr marL="2717622" indent="0">
              <a:buNone/>
              <a:defRPr sz="3400">
                <a:solidFill>
                  <a:schemeClr val="tx1">
                    <a:tint val="75000"/>
                  </a:schemeClr>
                </a:solidFill>
              </a:defRPr>
            </a:lvl8pPr>
            <a:lvl9pPr marL="3108960" indent="0">
              <a:buNone/>
              <a:defRPr sz="3400">
                <a:solidFill>
                  <a:schemeClr val="tx1">
                    <a:tint val="75000"/>
                  </a:schemeClr>
                </a:solidFill>
              </a:defRPr>
            </a:lvl9pPr>
          </a:lstStyle>
          <a:p>
            <a:pPr lvl="0"/>
            <a:r>
              <a:t>Click to edit Master text style</a:t>
            </a:r>
          </a:p>
        </p:txBody>
      </p:sp>
      <p:sp>
        <p:nvSpPr>
          <p:cNvPr id="4" name="Date Placeholder 3"/>
          <p:cNvSpPr>
            <a:spLocks noGrp="1"/>
          </p:cNvSpPr>
          <p:nvPr>
            <p:ph type="dt" sz="half" idx="10"/>
          </p:nvPr>
        </p:nvSpPr>
        <p:spPr/>
        <p:txBody>
          <a:bodyPr/>
          <a:lstStyle/>
          <a:p>
            <a:fld id="{E628376E-2491-9C37-30D6-E61D121532B6}" type="datetimeFigureOut">
              <a:t>10/6/23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6CD93AD-C779-B6E9-CAAE-C487168D6ADA}"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a:xfrm>
            <a:off x="388620" y="2313432"/>
            <a:ext cx="3427628" cy="6638544"/>
          </a:xfrm>
        </p:spPr>
        <p:txBody>
          <a:bodyPr/>
          <a:lstStyle/>
          <a:p>
            <a:pPr lvl="0"/>
            <a:r>
              <a:t>Click to edit Master text style</a:t>
            </a:r>
          </a:p>
          <a:p>
            <a:pPr lvl="1"/>
            <a:r>
              <a:t>Second Level</a:t>
            </a:r>
          </a:p>
          <a:p>
            <a:pPr lvl="2"/>
            <a:r>
              <a:t>Third Level</a:t>
            </a:r>
          </a:p>
          <a:p>
            <a:pPr lvl="3"/>
            <a:r>
              <a:t>Fourth Level</a:t>
            </a:r>
          </a:p>
          <a:p>
            <a:pPr lvl="4"/>
            <a:r>
              <a:t>Fifth Level</a:t>
            </a:r>
          </a:p>
        </p:txBody>
      </p:sp>
      <p:sp>
        <p:nvSpPr>
          <p:cNvPr id="4" name="Content Placeholder 3"/>
          <p:cNvSpPr>
            <a:spLocks noGrp="1"/>
          </p:cNvSpPr>
          <p:nvPr>
            <p:ph idx="2"/>
          </p:nvPr>
        </p:nvSpPr>
        <p:spPr>
          <a:xfrm>
            <a:off x="3886200" y="2313432"/>
            <a:ext cx="3497580" cy="6638544"/>
          </a:xfrm>
        </p:spPr>
        <p:txBody>
          <a:bodyPr/>
          <a:lstStyle/>
          <a:p>
            <a:pPr lvl="0"/>
            <a:r>
              <a:t>Click to edit Master text style</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fld id="{CAB0D760-7AA2-CD82-E364-D67C53E29900}" type="datetimeFigureOut">
              <a:t>10/6/23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A46AA3C-C11B-3315-E54A-BB64202E3C25}"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Text Placeholder 2"/>
          <p:cNvSpPr>
            <a:spLocks noGrp="1"/>
          </p:cNvSpPr>
          <p:nvPr>
            <p:ph type="body" idx="1"/>
          </p:nvPr>
        </p:nvSpPr>
        <p:spPr>
          <a:xfrm>
            <a:off x="388620" y="2049901"/>
            <a:ext cx="3433846" cy="1139617"/>
          </a:xfrm>
        </p:spPr>
        <p:txBody>
          <a:bodyPr anchor="b"/>
          <a:lstStyle>
            <a:lvl1pPr>
              <a:buNone/>
              <a:defRPr sz="2325" b="1"/>
            </a:lvl1pPr>
            <a:lvl2pPr marL="415">
              <a:buNone/>
              <a:defRPr sz="1836" b="1"/>
            </a:lvl2pPr>
            <a:lvl3pPr marL="207">
              <a:buNone/>
              <a:defRPr sz="1652" b="1"/>
            </a:lvl3pPr>
            <a:lvl4pPr marL="138">
              <a:buNone/>
              <a:defRPr sz="1530" b="1"/>
            </a:lvl4pPr>
            <a:lvl5pPr marL="103">
              <a:buNone/>
              <a:defRPr sz="1530" b="1"/>
            </a:lvl5pPr>
            <a:lvl6pPr marL="83">
              <a:buNone/>
              <a:defRPr sz="1530" b="1"/>
            </a:lvl6pPr>
            <a:lvl7pPr marL="69">
              <a:buNone/>
              <a:defRPr sz="1530" b="1"/>
            </a:lvl7pPr>
            <a:lvl8pPr marL="59">
              <a:buNone/>
              <a:defRPr sz="1530" b="1"/>
            </a:lvl8pPr>
            <a:lvl9pPr marL="51">
              <a:buNone/>
              <a:defRPr sz="1530" b="1"/>
            </a:lvl9pPr>
          </a:lstStyle>
          <a:p>
            <a:pPr lvl="0"/>
            <a:r>
              <a:t>Click to edit Master text style</a:t>
            </a:r>
          </a:p>
        </p:txBody>
      </p:sp>
      <p:sp>
        <p:nvSpPr>
          <p:cNvPr id="4" name="Text Placeholder 3"/>
          <p:cNvSpPr>
            <a:spLocks noGrp="1"/>
          </p:cNvSpPr>
          <p:nvPr>
            <p:ph type="body" idx="2"/>
          </p:nvPr>
        </p:nvSpPr>
        <p:spPr>
          <a:xfrm>
            <a:off x="3947601" y="2049901"/>
            <a:ext cx="3436179" cy="1139617"/>
          </a:xfrm>
        </p:spPr>
        <p:txBody>
          <a:bodyPr anchor="b"/>
          <a:lstStyle>
            <a:lvl1pPr>
              <a:buNone/>
              <a:defRPr sz="2325" b="1"/>
            </a:lvl1pPr>
            <a:lvl2pPr marL="415">
              <a:buNone/>
              <a:defRPr sz="1836" b="1"/>
            </a:lvl2pPr>
            <a:lvl3pPr marL="207">
              <a:buNone/>
              <a:defRPr sz="1652" b="1"/>
            </a:lvl3pPr>
            <a:lvl4pPr marL="138">
              <a:buNone/>
              <a:defRPr sz="1530" b="1"/>
            </a:lvl4pPr>
            <a:lvl5pPr marL="103">
              <a:buNone/>
              <a:defRPr sz="1530" b="1"/>
            </a:lvl5pPr>
            <a:lvl6pPr marL="83">
              <a:buNone/>
              <a:defRPr sz="1530" b="1"/>
            </a:lvl6pPr>
            <a:lvl7pPr marL="69">
              <a:buNone/>
              <a:defRPr sz="1530" b="1"/>
            </a:lvl7pPr>
            <a:lvl8pPr marL="59">
              <a:buNone/>
              <a:defRPr sz="1530" b="1"/>
            </a:lvl8pPr>
            <a:lvl9pPr marL="51">
              <a:buNone/>
              <a:defRPr sz="1530" b="1"/>
            </a:lvl9pPr>
          </a:lstStyle>
          <a:p>
            <a:pPr lvl="0"/>
            <a:r>
              <a:t>Click to edit Master text style</a:t>
            </a:r>
          </a:p>
        </p:txBody>
      </p:sp>
      <p:sp>
        <p:nvSpPr>
          <p:cNvPr id="5" name="Content Placeholder 4"/>
          <p:cNvSpPr>
            <a:spLocks noGrp="1"/>
          </p:cNvSpPr>
          <p:nvPr>
            <p:ph idx="3"/>
          </p:nvPr>
        </p:nvSpPr>
        <p:spPr>
          <a:xfrm>
            <a:off x="388620" y="3189518"/>
            <a:ext cx="3433846" cy="5794644"/>
          </a:xfrm>
        </p:spPr>
        <p:txBody>
          <a:bodyPr/>
          <a:lstStyle>
            <a:lvl1pPr>
              <a:defRPr sz="2325"/>
            </a:lvl1pPr>
            <a:lvl2pPr>
              <a:defRPr sz="1836"/>
            </a:lvl2pPr>
            <a:lvl3pPr>
              <a:defRPr sz="1652"/>
            </a:lvl3pPr>
            <a:lvl4pPr>
              <a:defRPr sz="1530"/>
            </a:lvl4pPr>
            <a:lvl5pPr>
              <a:defRPr sz="1530"/>
            </a:lvl5pPr>
            <a:lvl6pPr>
              <a:defRPr sz="1530"/>
            </a:lvl6pPr>
            <a:lvl7pPr>
              <a:defRPr sz="1530"/>
            </a:lvl7pPr>
            <a:lvl8pPr>
              <a:defRPr sz="1530"/>
            </a:lvl8pPr>
            <a:lvl9pPr>
              <a:defRPr sz="1530"/>
            </a:lvl9pPr>
          </a:lstStyle>
          <a:p>
            <a:pPr lvl="0"/>
            <a:r>
              <a:t>Click to edit Master text style</a:t>
            </a:r>
          </a:p>
          <a:p>
            <a:pPr lvl="1"/>
            <a:r>
              <a:t>Second Level</a:t>
            </a:r>
          </a:p>
          <a:p>
            <a:pPr lvl="2"/>
            <a:r>
              <a:t>Third Level</a:t>
            </a:r>
          </a:p>
          <a:p>
            <a:pPr lvl="3"/>
            <a:r>
              <a:t>Fourth Level</a:t>
            </a:r>
          </a:p>
          <a:p>
            <a:pPr lvl="4"/>
            <a:r>
              <a:t>Fifth Level</a:t>
            </a:r>
          </a:p>
        </p:txBody>
      </p:sp>
      <p:sp>
        <p:nvSpPr>
          <p:cNvPr id="6" name="Content Placeholder 5"/>
          <p:cNvSpPr>
            <a:spLocks noGrp="1"/>
          </p:cNvSpPr>
          <p:nvPr>
            <p:ph idx="4"/>
          </p:nvPr>
        </p:nvSpPr>
        <p:spPr>
          <a:xfrm>
            <a:off x="3947601" y="3189518"/>
            <a:ext cx="3436179" cy="5794644"/>
          </a:xfrm>
        </p:spPr>
        <p:txBody>
          <a:bodyPr/>
          <a:lstStyle>
            <a:lvl1pPr>
              <a:defRPr sz="2325"/>
            </a:lvl1pPr>
            <a:lvl2pPr>
              <a:defRPr sz="1836"/>
            </a:lvl2pPr>
            <a:lvl3pPr>
              <a:defRPr sz="1652"/>
            </a:lvl3pPr>
            <a:lvl4pPr>
              <a:defRPr sz="1530"/>
            </a:lvl4pPr>
            <a:lvl5pPr>
              <a:defRPr sz="1530"/>
            </a:lvl5pPr>
            <a:lvl6pPr>
              <a:defRPr sz="1530"/>
            </a:lvl6pPr>
            <a:lvl7pPr>
              <a:defRPr sz="1530"/>
            </a:lvl7pPr>
            <a:lvl8pPr>
              <a:defRPr sz="1530"/>
            </a:lvl8pPr>
            <a:lvl9pPr>
              <a:defRPr sz="1530"/>
            </a:lvl9pPr>
          </a:lstStyle>
          <a:p>
            <a:pPr lvl="0"/>
            <a:r>
              <a:t>Click to edit Master text style</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p:txBody>
          <a:bodyPr/>
          <a:lstStyle/>
          <a:p>
            <a:fld id="{92C2E331-9ABA-A908-4A1B-884A227CC8B4}" type="datetimeFigureOut">
              <a:t>10/6/23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7487635-6754-53AA-AAE6-467969E2A587}"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t>Click to edit Master title style</a:t>
            </a:r>
          </a:p>
        </p:txBody>
      </p:sp>
      <p:sp>
        <p:nvSpPr>
          <p:cNvPr id="3" name="Date Placeholder 2"/>
          <p:cNvSpPr>
            <a:spLocks noGrp="1"/>
          </p:cNvSpPr>
          <p:nvPr>
            <p:ph type="dt" sz="half" idx="10"/>
          </p:nvPr>
        </p:nvSpPr>
        <p:spPr/>
        <p:txBody>
          <a:bodyPr/>
          <a:lstStyle/>
          <a:p>
            <a:fld id="{C0498D3E-CA6C-2AA6-BEA4-20712DBB6087}" type="datetimeFigureOut">
              <a:t>10/6/23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1853599A-4C5A-017B-012A-0767624CA8A4}" type="slidenum">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80C057-BA80-E259-18E5-E336CD3BA639}" type="datetimeFigureOut">
              <a:t>10/6/23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13180286-A5C1-017B-35B7-AAB033899533}" type="slidenum">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24"/>
            <a:ext cx="2557119" cy="1701781"/>
          </a:xfrm>
        </p:spPr>
        <p:txBody>
          <a:bodyPr anchor="b"/>
          <a:lstStyle>
            <a:lvl1pPr algn="l">
              <a:defRPr sz="1652" b="1"/>
            </a:lvl1pPr>
          </a:lstStyle>
          <a:p>
            <a:r>
              <a:t>Click to edit Master title style</a:t>
            </a:r>
          </a:p>
        </p:txBody>
      </p:sp>
      <p:sp>
        <p:nvSpPr>
          <p:cNvPr id="3" name="Content Placeholder 2"/>
          <p:cNvSpPr>
            <a:spLocks noGrp="1"/>
          </p:cNvSpPr>
          <p:nvPr>
            <p:ph idx="1"/>
          </p:nvPr>
        </p:nvSpPr>
        <p:spPr>
          <a:xfrm>
            <a:off x="3038231" y="400424"/>
            <a:ext cx="4345549" cy="8551552"/>
          </a:xfrm>
        </p:spPr>
        <p:txBody>
          <a:bodyPr/>
          <a:lstStyle>
            <a:lvl1pPr>
              <a:defRPr sz="2692"/>
            </a:lvl1pPr>
            <a:lvl2pPr>
              <a:defRPr sz="2325"/>
            </a:lvl2pPr>
            <a:lvl3pPr>
              <a:defRPr sz="2019"/>
            </a:lvl3pPr>
            <a:lvl4pPr>
              <a:defRPr sz="1652"/>
            </a:lvl4pPr>
            <a:lvl5pPr>
              <a:defRPr sz="1652"/>
            </a:lvl5pPr>
            <a:lvl6pPr>
              <a:defRPr sz="1652"/>
            </a:lvl6pPr>
            <a:lvl7pPr>
              <a:defRPr sz="1652"/>
            </a:lvl7pPr>
            <a:lvl8pPr>
              <a:defRPr sz="1652"/>
            </a:lvl8pPr>
            <a:lvl9pPr>
              <a:defRPr sz="1652"/>
            </a:lvl9pPr>
          </a:lstStyle>
          <a:p>
            <a:pPr lvl="0"/>
            <a:r>
              <a:t>Click to edit Master text style</a:t>
            </a:r>
          </a:p>
          <a:p>
            <a:pPr lvl="1"/>
            <a:r>
              <a:t>Second Level</a:t>
            </a:r>
          </a:p>
          <a:p>
            <a:pPr lvl="2"/>
            <a:r>
              <a:t>Third Level</a:t>
            </a:r>
          </a:p>
          <a:p>
            <a:pPr lvl="3"/>
            <a:r>
              <a:t>Fourth Level</a:t>
            </a:r>
          </a:p>
          <a:p>
            <a:pPr lvl="4"/>
            <a:r>
              <a:t>Fifth Level</a:t>
            </a:r>
          </a:p>
        </p:txBody>
      </p:sp>
      <p:sp>
        <p:nvSpPr>
          <p:cNvPr id="4" name="Text Placeholder 3"/>
          <p:cNvSpPr>
            <a:spLocks noGrp="1"/>
          </p:cNvSpPr>
          <p:nvPr>
            <p:ph type="body" idx="2"/>
          </p:nvPr>
        </p:nvSpPr>
        <p:spPr>
          <a:xfrm>
            <a:off x="388620" y="2102205"/>
            <a:ext cx="2556342" cy="6849771"/>
          </a:xfrm>
        </p:spPr>
        <p:txBody>
          <a:bodyPr/>
          <a:lstStyle>
            <a:lvl1pPr marL="0" indent="0">
              <a:buNone/>
              <a:defRPr sz="1162"/>
            </a:lvl1pPr>
            <a:lvl2pPr marL="388620" indent="0">
              <a:buNone/>
              <a:defRPr sz="979"/>
            </a:lvl2pPr>
            <a:lvl3pPr marL="777240" indent="0">
              <a:buNone/>
              <a:defRPr sz="844"/>
            </a:lvl3pPr>
            <a:lvl4pPr marL="1165277" indent="0">
              <a:buNone/>
              <a:defRPr sz="765"/>
            </a:lvl4pPr>
            <a:lvl5pPr marL="1554480" indent="0">
              <a:buNone/>
              <a:defRPr sz="765"/>
            </a:lvl5pPr>
            <a:lvl6pPr marL="1943100" indent="0">
              <a:buNone/>
              <a:defRPr sz="765"/>
            </a:lvl6pPr>
            <a:lvl7pPr marL="2334054" indent="0">
              <a:buNone/>
              <a:defRPr sz="765"/>
            </a:lvl7pPr>
            <a:lvl8pPr marL="2717622" indent="0">
              <a:buNone/>
              <a:defRPr sz="765"/>
            </a:lvl8pPr>
            <a:lvl9pPr marL="3108960" indent="0">
              <a:buNone/>
              <a:defRPr sz="765"/>
            </a:lvl9pPr>
          </a:lstStyle>
          <a:p>
            <a:pPr lvl="0"/>
            <a:r>
              <a:t>Click to edit Master text style</a:t>
            </a:r>
          </a:p>
        </p:txBody>
      </p:sp>
      <p:sp>
        <p:nvSpPr>
          <p:cNvPr id="5" name="Date Placeholder 4"/>
          <p:cNvSpPr>
            <a:spLocks noGrp="1"/>
          </p:cNvSpPr>
          <p:nvPr>
            <p:ph type="dt" sz="half" idx="10"/>
          </p:nvPr>
        </p:nvSpPr>
        <p:spPr/>
        <p:txBody>
          <a:bodyPr/>
          <a:lstStyle/>
          <a:p>
            <a:fld id="{92B2091E-9D08-7067-06E7-6B325EE31172}" type="datetimeFigureOut">
              <a:t>10/6/23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71C564A8-BCA5-9586-3167-13C7AC3A3516}" type="slidenum">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390" y="7040880"/>
            <a:ext cx="4663440" cy="804672"/>
          </a:xfrm>
        </p:spPr>
        <p:txBody>
          <a:bodyPr anchor="b"/>
          <a:lstStyle>
            <a:lvl1pPr algn="l">
              <a:defRPr sz="1652" b="1"/>
            </a:lvl1pPr>
          </a:lstStyle>
          <a:p>
            <a:r>
              <a:t>Click to edit Master title style</a:t>
            </a:r>
          </a:p>
        </p:txBody>
      </p:sp>
      <p:sp>
        <p:nvSpPr>
          <p:cNvPr id="3" name="Vertical Title 2"/>
          <p:cNvSpPr>
            <a:spLocks noGrp="1"/>
          </p:cNvSpPr>
          <p:nvPr>
            <p:ph type="pic" idx="1"/>
          </p:nvPr>
        </p:nvSpPr>
        <p:spPr>
          <a:xfrm>
            <a:off x="1523390" y="895197"/>
            <a:ext cx="4663440" cy="6038058"/>
          </a:xfrm>
        </p:spPr>
        <p:txBody>
          <a:bodyPr/>
          <a:lstStyle/>
          <a:p>
            <a:endParaRPr/>
          </a:p>
        </p:txBody>
      </p:sp>
      <p:sp>
        <p:nvSpPr>
          <p:cNvPr id="4" name="Text Placeholder 3"/>
          <p:cNvSpPr>
            <a:spLocks noGrp="1"/>
          </p:cNvSpPr>
          <p:nvPr>
            <p:ph type="body" idx="2"/>
          </p:nvPr>
        </p:nvSpPr>
        <p:spPr>
          <a:xfrm>
            <a:off x="1523390" y="7845552"/>
            <a:ext cx="4663440" cy="1106424"/>
          </a:xfrm>
        </p:spPr>
        <p:txBody>
          <a:bodyPr/>
          <a:lstStyle>
            <a:lvl1pPr marL="0" indent="0">
              <a:buNone/>
              <a:defRPr sz="1162"/>
            </a:lvl1pPr>
            <a:lvl2pPr marL="388620" indent="0">
              <a:buNone/>
              <a:defRPr sz="979"/>
            </a:lvl2pPr>
            <a:lvl3pPr marL="777240" indent="0">
              <a:buNone/>
              <a:defRPr sz="844"/>
            </a:lvl3pPr>
            <a:lvl4pPr marL="1165277" indent="0">
              <a:buNone/>
              <a:defRPr sz="765"/>
            </a:lvl4pPr>
            <a:lvl5pPr marL="1554480" indent="0">
              <a:buNone/>
              <a:defRPr sz="765"/>
            </a:lvl5pPr>
            <a:lvl6pPr marL="1943100" indent="0">
              <a:buNone/>
              <a:defRPr sz="765"/>
            </a:lvl6pPr>
            <a:lvl7pPr marL="2334054" indent="0">
              <a:buNone/>
              <a:defRPr sz="765"/>
            </a:lvl7pPr>
            <a:lvl8pPr marL="2717622" indent="0">
              <a:buNone/>
              <a:defRPr sz="765"/>
            </a:lvl8pPr>
            <a:lvl9pPr marL="3108960" indent="0">
              <a:buNone/>
              <a:defRPr sz="765"/>
            </a:lvl9pPr>
          </a:lstStyle>
          <a:p>
            <a:pPr lvl="0"/>
            <a:r>
              <a:t>Click to edit Master text style</a:t>
            </a:r>
          </a:p>
        </p:txBody>
      </p:sp>
      <p:sp>
        <p:nvSpPr>
          <p:cNvPr id="5" name="Date Placeholder 4"/>
          <p:cNvSpPr>
            <a:spLocks noGrp="1"/>
          </p:cNvSpPr>
          <p:nvPr>
            <p:ph type="dt" sz="half" idx="10"/>
          </p:nvPr>
        </p:nvSpPr>
        <p:spPr/>
        <p:txBody>
          <a:bodyPr/>
          <a:lstStyle/>
          <a:p>
            <a:fld id="{3B703962-2BE2-0547-CA4C-002B07D331AA}" type="datetimeFigureOut">
              <a:t>10/6/23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73A53367-E607-B8C4-866E-CD42E97DAC88}"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336"/>
            <a:ext cx="6995160" cy="167683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8620" y="2343607"/>
            <a:ext cx="6995160" cy="66083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253728"/>
            <a:ext cx="1810969" cy="603504"/>
          </a:xfrm>
          <a:prstGeom prst="rect">
            <a:avLst/>
          </a:prstGeom>
        </p:spPr>
        <p:txBody>
          <a:bodyPr vert="horz" lIns="91440" tIns="45720" rIns="91440" bIns="45720" rtlCol="0" anchor="ctr"/>
          <a:lstStyle>
            <a:lvl1pPr algn="l">
              <a:defRPr sz="1200">
                <a:solidFill>
                  <a:schemeClr val="tx1">
                    <a:tint val="75000"/>
                  </a:schemeClr>
                </a:solidFill>
              </a:defRPr>
            </a:lvl1pPr>
          </a:lstStyle>
          <a:p>
            <a:fld id="{70647F91-6D1D-487A-93DD-6AB167742E74}" type="datetimeFigureOut">
              <a:rPr lang="en-US" smtClean="0"/>
              <a:t>10/6/23</a:t>
            </a:fld>
            <a:endParaRPr lang="en-US"/>
          </a:p>
        </p:txBody>
      </p:sp>
      <p:sp>
        <p:nvSpPr>
          <p:cNvPr id="5" name="Footer Placeholder 4"/>
          <p:cNvSpPr>
            <a:spLocks noGrp="1"/>
          </p:cNvSpPr>
          <p:nvPr>
            <p:ph type="ftr" sz="quarter" idx="3"/>
          </p:nvPr>
        </p:nvSpPr>
        <p:spPr>
          <a:xfrm>
            <a:off x="2650388" y="9253728"/>
            <a:ext cx="2463851" cy="60350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65038" y="9253728"/>
            <a:ext cx="1818742" cy="603504"/>
          </a:xfrm>
          <a:prstGeom prst="rect">
            <a:avLst/>
          </a:prstGeom>
        </p:spPr>
        <p:txBody>
          <a:bodyPr vert="horz" lIns="91440" tIns="45720" rIns="91440" bIns="45720" rtlCol="0" anchor="ctr"/>
          <a:lstStyle>
            <a:lvl1pPr algn="r">
              <a:defRPr sz="1200">
                <a:solidFill>
                  <a:schemeClr val="tx1">
                    <a:tint val="75000"/>
                  </a:schemeClr>
                </a:solidFill>
              </a:defRPr>
            </a:lvl1pPr>
          </a:lstStyle>
          <a:p>
            <a:fld id="{B298140F-E0CD-4C7C-B2BC-248C8D938E09}" type="slidenum">
              <a:rPr lang="en-US" smtClean="0"/>
              <a:t>‹#›</a:t>
            </a:fld>
            <a:endParaRPr lang="en-US"/>
          </a:p>
        </p:txBody>
      </p:sp>
      <p:sp>
        <p:nvSpPr>
          <p:cNvPr id="8" name="TextBox 7">
            <a:extLst>
              <a:ext uri="{FF2B5EF4-FFF2-40B4-BE49-F238E27FC236}">
                <a16:creationId xmlns:a16="http://schemas.microsoft.com/office/drawing/2014/main" id="{797B69CE-F03E-A45D-FF3E-EDE46AA19FEB}"/>
              </a:ext>
            </a:extLst>
          </p:cNvPr>
          <p:cNvSpPr txBox="1"/>
          <p:nvPr userDrawn="1">
            <p:extLst>
              <p:ext uri="{1162E1C5-73C7-4A58-AE30-91384D911F3F}">
                <p184:classification xmlns:p184="http://schemas.microsoft.com/office/powerpoint/2018/4/main" val="ftr"/>
              </p:ext>
            </p:extLst>
          </p:nvPr>
        </p:nvSpPr>
        <p:spPr>
          <a:xfrm>
            <a:off x="3490913" y="9842500"/>
            <a:ext cx="819150"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VP Confidential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FCE08D-0790-40B6-BF74-47330A5A5397}"/>
              </a:ext>
            </a:extLst>
          </p:cNvPr>
          <p:cNvSpPr>
            <a:spLocks noGrp="1"/>
          </p:cNvSpPr>
          <p:nvPr>
            <p:ph sz="quarter" idx="4294967295"/>
          </p:nvPr>
        </p:nvSpPr>
        <p:spPr>
          <a:xfrm>
            <a:off x="573088" y="9150350"/>
            <a:ext cx="3529136" cy="431800"/>
          </a:xfrm>
        </p:spPr>
        <p:txBody>
          <a:bodyPr>
            <a:normAutofit fontScale="85000" lnSpcReduction="20000"/>
          </a:bodyPr>
          <a:lstStyle/>
          <a:p>
            <a:endParaRPr lang="en-US"/>
          </a:p>
        </p:txBody>
      </p:sp>
      <p:sp>
        <p:nvSpPr>
          <p:cNvPr id="3" name="object 43">
            <a:extLst>
              <a:ext uri="{FF2B5EF4-FFF2-40B4-BE49-F238E27FC236}">
                <a16:creationId xmlns:a16="http://schemas.microsoft.com/office/drawing/2014/main" id="{4655C425-DFB2-4382-B277-653919F6EBCD}"/>
              </a:ext>
            </a:extLst>
          </p:cNvPr>
          <p:cNvSpPr/>
          <p:nvPr/>
        </p:nvSpPr>
        <p:spPr>
          <a:xfrm>
            <a:off x="553549" y="9150499"/>
            <a:ext cx="3594100" cy="44449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715620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61763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320C4EBCAEBA5409CEFA22061C11D28" ma:contentTypeVersion="10" ma:contentTypeDescription="Create a new document." ma:contentTypeScope="" ma:versionID="7d835e6b5683a509dcc52d32935df891">
  <xsd:schema xmlns:xsd="http://www.w3.org/2001/XMLSchema" xmlns:xs="http://www.w3.org/2001/XMLSchema" xmlns:p="http://schemas.microsoft.com/office/2006/metadata/properties" xmlns:ns2="38fbdfde-3104-4524-abbb-ccd253ab6e71" xmlns:ns3="77384554-7bde-46c7-b2e2-e7407604d544" targetNamespace="http://schemas.microsoft.com/office/2006/metadata/properties" ma:root="true" ma:fieldsID="e701c8aa9e0379f0fc2cf24fc163eaf5" ns2:_="" ns3:_="">
    <xsd:import namespace="38fbdfde-3104-4524-abbb-ccd253ab6e71"/>
    <xsd:import namespace="77384554-7bde-46c7-b2e2-e7407604d54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Location" minOccurs="0"/>
                <xsd:element ref="ns2:MediaServiceDateTaken" minOccurs="0"/>
                <xsd:element ref="ns2:MediaServiceOCR"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fbdfde-3104-4524-abbb-ccd253ab6e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384554-7bde-46c7-b2e2-e7407604d54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82FC093-6BFF-4973-88CA-98A1CC478E1F}">
  <ds:schemaRefs>
    <ds:schemaRef ds:uri="http://schemas.microsoft.com/sharepoint/v3/contenttype/forms"/>
  </ds:schemaRefs>
</ds:datastoreItem>
</file>

<file path=customXml/itemProps2.xml><?xml version="1.0" encoding="utf-8"?>
<ds:datastoreItem xmlns:ds="http://schemas.openxmlformats.org/officeDocument/2006/customXml" ds:itemID="{2A558768-5701-4141-8820-1DB18B605C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fbdfde-3104-4524-abbb-ccd253ab6e71"/>
    <ds:schemaRef ds:uri="77384554-7bde-46c7-b2e2-e7407604d5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8EA59B-6263-4312-9954-FA1D0EE6047C}">
  <ds:schemaRefs>
    <ds:schemaRef ds:uri="http://www.w3.org/XML/1998/namespace"/>
    <ds:schemaRef ds:uri="http://schemas.microsoft.com/office/infopath/2007/PartnerControls"/>
    <ds:schemaRef ds:uri="http://purl.org/dc/terms/"/>
    <ds:schemaRef ds:uri="38fbdfde-3104-4524-abbb-ccd253ab6e71"/>
    <ds:schemaRef ds:uri="http://schemas.microsoft.com/office/2006/metadata/properties"/>
    <ds:schemaRef ds:uri="http://schemas.microsoft.com/office/2006/documentManagement/types"/>
    <ds:schemaRef ds:uri="77384554-7bde-46c7-b2e2-e7407604d544"/>
    <ds:schemaRef ds:uri="http://schemas.openxmlformats.org/package/2006/metadata/core-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629</TotalTime>
  <Words>0</Words>
  <Application>Microsoft Macintosh PowerPoint</Application>
  <PresentationFormat>Custom</PresentationFormat>
  <Paragraphs>0</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Poppins</vt:lpstr>
      <vt:lpstr>Poppins Medium</vt:lpstr>
      <vt:lpstr>Poppins SemiBold</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Brian Strathdee</cp:lastModifiedBy>
  <cp:revision>59</cp:revision>
  <dcterms:modified xsi:type="dcterms:W3CDTF">2023-10-06T22:57:19Z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0x010100B320C4EBCAEBA5409CEFA22061C11D28</vt:lpwstr>
  </property>
  <property fmtid="{D5CDD505-2E9C-101B-9397-08002B2CF9AE}" pid="3" name="MSIP_Label_8fd5d740-1f91-42f3-8bc2-c5b5cb8b58e6_Enabled">
    <vt:lpwstr>true</vt:lpwstr>
  </property>
  <property fmtid="{D5CDD505-2E9C-101B-9397-08002B2CF9AE}" pid="4" name="MSIP_Label_8fd5d740-1f91-42f3-8bc2-c5b5cb8b58e6_SetDate">
    <vt:lpwstr>2023-10-06T22:27:58Z</vt:lpwstr>
  </property>
  <property fmtid="{D5CDD505-2E9C-101B-9397-08002B2CF9AE}" pid="5" name="MSIP_Label_8fd5d740-1f91-42f3-8bc2-c5b5cb8b58e6_Method">
    <vt:lpwstr>Standard</vt:lpwstr>
  </property>
  <property fmtid="{D5CDD505-2E9C-101B-9397-08002B2CF9AE}" pid="6" name="MSIP_Label_8fd5d740-1f91-42f3-8bc2-c5b5cb8b58e6_Name">
    <vt:lpwstr>VP Confidential</vt:lpwstr>
  </property>
  <property fmtid="{D5CDD505-2E9C-101B-9397-08002B2CF9AE}" pid="7" name="MSIP_Label_8fd5d740-1f91-42f3-8bc2-c5b5cb8b58e6_SiteId">
    <vt:lpwstr>b123a16e-892b-4cf6-a55a-6f8c7606a035</vt:lpwstr>
  </property>
  <property fmtid="{D5CDD505-2E9C-101B-9397-08002B2CF9AE}" pid="8" name="MSIP_Label_8fd5d740-1f91-42f3-8bc2-c5b5cb8b58e6_ActionId">
    <vt:lpwstr>1cf6a388-46bc-40c4-9f10-646c3f9b9a87</vt:lpwstr>
  </property>
  <property fmtid="{D5CDD505-2E9C-101B-9397-08002B2CF9AE}" pid="9" name="MSIP_Label_8fd5d740-1f91-42f3-8bc2-c5b5cb8b58e6_ContentBits">
    <vt:lpwstr>2</vt:lpwstr>
  </property>
  <property fmtid="{D5CDD505-2E9C-101B-9397-08002B2CF9AE}" pid="10" name="ClassificationContentMarkingFooterLocations">
    <vt:lpwstr>Office Theme:8</vt:lpwstr>
  </property>
  <property fmtid="{D5CDD505-2E9C-101B-9397-08002B2CF9AE}" pid="11" name="ClassificationContentMarkingFooterText">
    <vt:lpwstr>VP Confidential</vt:lpwstr>
  </property>
</Properties>
</file>