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80" y="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18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p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0ECB44B-ECC7-B6DA-0F3B-AD3D09695C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963507" y="-938549"/>
            <a:ext cx="2221417" cy="952036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E96107E-2781-3698-F0DD-E5ABE5F90F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9482338" y="3708610"/>
            <a:ext cx="2196112" cy="226045"/>
          </a:xfrm>
          <a:prstGeom prst="rect">
            <a:avLst/>
          </a:prstGeom>
        </p:spPr>
        <p:txBody>
          <a:bodyPr lIns="360000" tIns="360000" rIns="360000" bIns="468000" anchor="ctr">
            <a:noAutofit/>
          </a:bodyPr>
          <a:lstStyle>
            <a:lvl1pPr algn="ctr">
              <a:defRPr sz="1100" b="0" i="0" baseline="0">
                <a:solidFill>
                  <a:schemeClr val="tx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&lt;Name Here&gt;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8956984" y="3430570"/>
            <a:ext cx="2196112" cy="782125"/>
          </a:xfrm>
          <a:prstGeom prst="rect">
            <a:avLst/>
          </a:prstGeom>
        </p:spPr>
        <p:txBody>
          <a:bodyPr lIns="360000" tIns="360000" rIns="360000" bIns="468000" anchor="ctr">
            <a:noAutofit/>
          </a:bodyPr>
          <a:lstStyle>
            <a:lvl1pPr algn="ctr">
              <a:defRPr sz="1400" b="0" i="0" baseline="0">
                <a:solidFill>
                  <a:schemeClr val="tx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&lt;Enter what inspires and motivates you. </a:t>
            </a:r>
            <a:br>
              <a:rPr lang="en-US" dirty="0"/>
            </a:br>
            <a:r>
              <a:rPr lang="en-US" dirty="0"/>
              <a:t>Up to 3 lines long. &gt;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007122" y="3430569"/>
            <a:ext cx="2196112" cy="782126"/>
          </a:xfrm>
          <a:prstGeom prst="rect">
            <a:avLst/>
          </a:prstGeom>
        </p:spPr>
        <p:txBody>
          <a:bodyPr lIns="360000" tIns="360000" rIns="360000" bIns="468000" anchor="ctr">
            <a:noAutofit/>
          </a:bodyPr>
          <a:lstStyle>
            <a:lvl1pPr algn="ctr">
              <a:defRPr sz="1400" b="0" i="0" baseline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&lt;Enter what inspires and motivates you. </a:t>
            </a:r>
            <a:br>
              <a:rPr lang="en-US" dirty="0"/>
            </a:br>
            <a:r>
              <a:rPr lang="en-US" dirty="0"/>
              <a:t>Up to 3 lines long. &gt;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D488C18-EA71-9394-695D-AACB232866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467929" y="3718305"/>
            <a:ext cx="2196112" cy="206655"/>
          </a:xfrm>
          <a:prstGeom prst="rect">
            <a:avLst/>
          </a:prstGeom>
        </p:spPr>
        <p:txBody>
          <a:bodyPr lIns="360000" tIns="360000" rIns="360000" bIns="468000" anchor="ctr">
            <a:noAutofit/>
          </a:bodyPr>
          <a:lstStyle>
            <a:lvl1pPr algn="ctr">
              <a:defRPr sz="1100" b="0" i="0" baseline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&lt;Name Here&gt;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D7533F-03EA-DCD2-233B-9EC867894867}"/>
              </a:ext>
            </a:extLst>
          </p:cNvPr>
          <p:cNvSpPr/>
          <p:nvPr userDrawn="1"/>
        </p:nvSpPr>
        <p:spPr>
          <a:xfrm>
            <a:off x="86816" y="150715"/>
            <a:ext cx="4593265" cy="1116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1B4864CA-D8EF-EBE4-83E1-13474A8F3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5" y="502919"/>
            <a:ext cx="1423155" cy="151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64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32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</p:sldLayoutIdLst>
  <p:txStyles>
    <p:titleStyle>
      <a:lvl1pPr algn="l" defTabSz="914377" rtl="0" eaLnBrk="1" latinLnBrk="0" hangingPunct="1">
        <a:spcBef>
          <a:spcPct val="0"/>
        </a:spcBef>
        <a:buNone/>
        <a:defRPr sz="4800" b="1" i="0" kern="1200">
          <a:solidFill>
            <a:schemeClr val="accent6"/>
          </a:solidFill>
          <a:latin typeface="Tungsten Semibold" charset="0"/>
          <a:ea typeface="Tungsten Semibold" charset="0"/>
          <a:cs typeface="Tungsten Semibold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Tungsten Book" charset="0"/>
          <a:ea typeface="Tungsten Book" charset="0"/>
          <a:cs typeface="Tungsten Book" charset="0"/>
        </a:defRPr>
      </a:lvl1pPr>
      <a:lvl2pPr marL="457189" indent="0" algn="l" defTabSz="914377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Tungsten Book" charset="0"/>
          <a:ea typeface="Tungsten Book" charset="0"/>
          <a:cs typeface="Tungsten Book" charset="0"/>
        </a:defRPr>
      </a:lvl2pPr>
      <a:lvl3pPr marL="914377" indent="0" algn="l" defTabSz="914377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Tungsten Book" charset="0"/>
          <a:ea typeface="Tungsten Book" charset="0"/>
          <a:cs typeface="Tungsten Book" charset="0"/>
        </a:defRPr>
      </a:lvl3pPr>
      <a:lvl4pPr marL="1371566" indent="0" algn="l" defTabSz="914377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Tungsten Book" charset="0"/>
          <a:ea typeface="Tungsten Book" charset="0"/>
          <a:cs typeface="Tungsten Book" charset="0"/>
        </a:defRPr>
      </a:lvl4pPr>
      <a:lvl5pPr marL="1828754" indent="0" algn="l" defTabSz="914377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Tungsten Book" charset="0"/>
          <a:ea typeface="Tungsten Book" charset="0"/>
          <a:cs typeface="Tungsten Book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95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59583D3-11DF-0C6E-9578-32A44E4F95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86706A-EABB-B8CB-AEFD-F12FA2FB0A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D180247-D519-9963-C761-36E131737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D2F5749-F7C6-6C08-BBBD-15BEFCEB43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7927"/>
      </p:ext>
    </p:extLst>
  </p:cSld>
  <p:clrMapOvr>
    <a:masterClrMapping/>
  </p:clrMapOvr>
</p:sld>
</file>

<file path=ppt/theme/theme1.xml><?xml version="1.0" encoding="utf-8"?>
<a:theme xmlns:a="http://schemas.openxmlformats.org/drawingml/2006/main" name="Updated Champions Theme">
  <a:themeElements>
    <a:clrScheme name="VP Colors - V2">
      <a:dk1>
        <a:srgbClr val="531F5E"/>
      </a:dk1>
      <a:lt1>
        <a:srgbClr val="FFFFFF"/>
      </a:lt1>
      <a:dk2>
        <a:srgbClr val="333333"/>
      </a:dk2>
      <a:lt2>
        <a:srgbClr val="F6F6F6"/>
      </a:lt2>
      <a:accent1>
        <a:srgbClr val="EAEEF1"/>
      </a:accent1>
      <a:accent2>
        <a:srgbClr val="3E1B55"/>
      </a:accent2>
      <a:accent3>
        <a:srgbClr val="630F42"/>
      </a:accent3>
      <a:accent4>
        <a:srgbClr val="8E0D30"/>
      </a:accent4>
      <a:accent5>
        <a:srgbClr val="BB0C1B"/>
      </a:accent5>
      <a:accent6>
        <a:srgbClr val="E10A0A"/>
      </a:accent6>
      <a:hlink>
        <a:srgbClr val="E10A0A"/>
      </a:hlink>
      <a:folHlink>
        <a:srgbClr val="E10A0A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dated Champions Theme" id="{4B946269-07F2-4F26-BDEA-A7A67CBB04F5}" vid="{61DA1327-9025-41BA-9201-24AFE7760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Franklin Gothic Book</vt:lpstr>
      <vt:lpstr>Tungsten Book</vt:lpstr>
      <vt:lpstr>Tungsten Semibold</vt:lpstr>
      <vt:lpstr>Updated Champions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Logan Weaver</dc:creator>
  <cp:lastModifiedBy>Asher Eggleston</cp:lastModifiedBy>
  <cp:revision>16</cp:revision>
  <dcterms:created xsi:type="dcterms:W3CDTF">2017-10-20T16:01:52Z</dcterms:created>
  <dcterms:modified xsi:type="dcterms:W3CDTF">2023-10-04T15:07:22Z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d5d740-1f91-42f3-8bc2-c5b5cb8b58e6_Enabled">
    <vt:lpwstr>true</vt:lpwstr>
  </property>
  <property fmtid="{D5CDD505-2E9C-101B-9397-08002B2CF9AE}" pid="3" name="MSIP_Label_8fd5d740-1f91-42f3-8bc2-c5b5cb8b58e6_SetDate">
    <vt:lpwstr>2023-09-28T20:59:43Z</vt:lpwstr>
  </property>
  <property fmtid="{D5CDD505-2E9C-101B-9397-08002B2CF9AE}" pid="4" name="MSIP_Label_8fd5d740-1f91-42f3-8bc2-c5b5cb8b58e6_Method">
    <vt:lpwstr>Standard</vt:lpwstr>
  </property>
  <property fmtid="{D5CDD505-2E9C-101B-9397-08002B2CF9AE}" pid="5" name="MSIP_Label_8fd5d740-1f91-42f3-8bc2-c5b5cb8b58e6_Name">
    <vt:lpwstr>VP Confidential</vt:lpwstr>
  </property>
  <property fmtid="{D5CDD505-2E9C-101B-9397-08002B2CF9AE}" pid="6" name="MSIP_Label_8fd5d740-1f91-42f3-8bc2-c5b5cb8b58e6_SiteId">
    <vt:lpwstr>b123a16e-892b-4cf6-a55a-6f8c7606a035</vt:lpwstr>
  </property>
  <property fmtid="{D5CDD505-2E9C-101B-9397-08002B2CF9AE}" pid="7" name="MSIP_Label_8fd5d740-1f91-42f3-8bc2-c5b5cb8b58e6_ActionId">
    <vt:lpwstr>081224bd-ae90-4f0f-89e0-4b5d087eaf37</vt:lpwstr>
  </property>
  <property fmtid="{D5CDD505-2E9C-101B-9397-08002B2CF9AE}" pid="8" name="MSIP_Label_8fd5d740-1f91-42f3-8bc2-c5b5cb8b58e6_ContentBits">
    <vt:lpwstr>2</vt:lpwstr>
  </property>
  <property fmtid="{D5CDD505-2E9C-101B-9397-08002B2CF9AE}" pid="9" name="ClassificationContentMarkingFooterLocations">
    <vt:lpwstr>Updated Champions Theme:3</vt:lpwstr>
  </property>
  <property fmtid="{D5CDD505-2E9C-101B-9397-08002B2CF9AE}" pid="10" name="ClassificationContentMarkingFooterText">
    <vt:lpwstr>VP Confidential</vt:lpwstr>
  </property>
</Properties>
</file>