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333333"/>
    <a:srgbClr val="593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909C7D-1D3C-8C46-BEC8-834893861983}" v="12" dt="2022-08-16T18:16:53.51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7"/>
    <p:restoredTop sz="94560"/>
  </p:normalViewPr>
  <p:slideViewPr>
    <p:cSldViewPr>
      <p:cViewPr varScale="1">
        <p:scale>
          <a:sx n="53" d="100"/>
          <a:sy n="53" d="100"/>
        </p:scale>
        <p:origin x="289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8C740-F238-F54D-902E-DB257314DD2D}" type="datetimeFigureOut">
              <a:rPr lang="en-BA" smtClean="0"/>
              <a:t>09/27/2023</a:t>
            </a:fld>
            <a:endParaRPr lang="e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B34E-E53C-104D-B1B8-84A29AC855D0}" type="slidenum">
              <a:rPr lang="en-BA" smtClean="0"/>
              <a:t>‹#›</a:t>
            </a:fld>
            <a:endParaRPr lang="en-BA"/>
          </a:p>
        </p:txBody>
      </p:sp>
    </p:spTree>
    <p:extLst>
      <p:ext uri="{BB962C8B-B14F-4D97-AF65-F5344CB8AC3E}">
        <p14:creationId xmlns:p14="http://schemas.microsoft.com/office/powerpoint/2010/main" val="328092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2B34E-E53C-104D-B1B8-84A29AC855D0}" type="slidenum">
              <a:rPr lang="en-BA" smtClean="0"/>
              <a:t>1</a:t>
            </a:fld>
            <a:endParaRPr lang="en-BA"/>
          </a:p>
        </p:txBody>
      </p:sp>
    </p:spTree>
    <p:extLst>
      <p:ext uri="{BB962C8B-B14F-4D97-AF65-F5344CB8AC3E}">
        <p14:creationId xmlns:p14="http://schemas.microsoft.com/office/powerpoint/2010/main" val="389438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F11DF-EECD-F6B7-B301-A82DADF4E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80" t="-107979" r="-7554" b="4859"/>
          <a:stretch/>
        </p:blipFill>
        <p:spPr>
          <a:xfrm flipH="1">
            <a:off x="-1066800" y="-5266104"/>
            <a:ext cx="9906000" cy="9906000"/>
          </a:xfrm>
          <a:prstGeom prst="ellipse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9DD712A-3187-17B3-82CE-51BB4BC99B1C}"/>
              </a:ext>
            </a:extLst>
          </p:cNvPr>
          <p:cNvSpPr/>
          <p:nvPr userDrawn="1"/>
        </p:nvSpPr>
        <p:spPr>
          <a:xfrm>
            <a:off x="-914400" y="-1524000"/>
            <a:ext cx="11506200" cy="1524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E07899-80F1-6E33-EB1F-58F19A350D2A}"/>
              </a:ext>
            </a:extLst>
          </p:cNvPr>
          <p:cNvSpPr/>
          <p:nvPr userDrawn="1"/>
        </p:nvSpPr>
        <p:spPr>
          <a:xfrm>
            <a:off x="7772400" y="-457200"/>
            <a:ext cx="2819400" cy="11811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7DFC29-BD8A-FD4A-FEA5-134D96BF5D5A}"/>
              </a:ext>
            </a:extLst>
          </p:cNvPr>
          <p:cNvSpPr/>
          <p:nvPr userDrawn="1"/>
        </p:nvSpPr>
        <p:spPr>
          <a:xfrm>
            <a:off x="-2819400" y="-486995"/>
            <a:ext cx="2819400" cy="11811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7DFE347-1F0F-5F28-82F0-744AC22BFE86}"/>
              </a:ext>
            </a:extLst>
          </p:cNvPr>
          <p:cNvSpPr/>
          <p:nvPr/>
        </p:nvSpPr>
        <p:spPr>
          <a:xfrm rot="3484367">
            <a:off x="5379424" y="3116797"/>
            <a:ext cx="1869559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1F79B0A-D30C-5067-56E7-FA278A9A8836}"/>
              </a:ext>
            </a:extLst>
          </p:cNvPr>
          <p:cNvSpPr/>
          <p:nvPr/>
        </p:nvSpPr>
        <p:spPr>
          <a:xfrm rot="18115633" flipH="1">
            <a:off x="5332328" y="2971093"/>
            <a:ext cx="1758991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3F1CD4C-2168-CBA9-DDBA-1A83D02FC17A}"/>
              </a:ext>
            </a:extLst>
          </p:cNvPr>
          <p:cNvSpPr/>
          <p:nvPr/>
        </p:nvSpPr>
        <p:spPr>
          <a:xfrm>
            <a:off x="5327259" y="3201513"/>
            <a:ext cx="1882988" cy="1882988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43463" y="4927199"/>
            <a:ext cx="567915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where you stand </a:t>
            </a:r>
            <a:endParaRPr lang="en-US" sz="32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073516"/>
            <a:ext cx="1574800" cy="451484"/>
          </a:xfrm>
          <a:prstGeom prst="rect">
            <a:avLst/>
          </a:prstGeom>
          <a:solidFill>
            <a:srgbClr val="E7EBEF"/>
          </a:solidFill>
        </p:spPr>
        <p:txBody>
          <a:bodyPr vert="horz" wrap="square" lIns="0" tIns="15875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333333"/>
                </a:solidFill>
                <a:latin typeface="Poppins"/>
                <a:cs typeface="Poppins"/>
              </a:rPr>
              <a:t>Client </a:t>
            </a:r>
            <a:r>
              <a:rPr sz="1000" spc="-20" dirty="0">
                <a:solidFill>
                  <a:srgbClr val="333333"/>
                </a:solidFill>
                <a:latin typeface="Poppins"/>
                <a:cs typeface="Poppins"/>
              </a:rPr>
              <a:t>Logo</a:t>
            </a:r>
            <a:endParaRPr sz="1000" dirty="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99" y="5537209"/>
            <a:ext cx="4279901" cy="139699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algn="l">
              <a:lnSpc>
                <a:spcPct val="150000"/>
              </a:lnSpc>
              <a:spcBef>
                <a:spcPts val="120"/>
              </a:spcBef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biometric screening is an easy way to get important health numbers like your cholesterol levels and blood pressure, and it helps keep track of your health over time.</a:t>
            </a:r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40C9C-C0F5-BDB4-3C4E-9DB57FA49E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0" y="9067800"/>
            <a:ext cx="1188951" cy="473476"/>
          </a:xfrm>
          <a:prstGeom prst="rect">
            <a:avLst/>
          </a:prstGeom>
        </p:spPr>
      </p:pic>
      <p:sp>
        <p:nvSpPr>
          <p:cNvPr id="16" name="object 4">
            <a:extLst>
              <a:ext uri="{FF2B5EF4-FFF2-40B4-BE49-F238E27FC236}">
                <a16:creationId xmlns:a16="http://schemas.microsoft.com/office/drawing/2014/main" id="{C7D1DC16-FF67-69E5-8EC6-5E594EC305C0}"/>
              </a:ext>
            </a:extLst>
          </p:cNvPr>
          <p:cNvSpPr txBox="1"/>
          <p:nvPr/>
        </p:nvSpPr>
        <p:spPr>
          <a:xfrm>
            <a:off x="45720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017782-CB7B-F899-2F4B-6CCB1F0D4505}"/>
              </a:ext>
            </a:extLst>
          </p:cNvPr>
          <p:cNvSpPr txBox="1"/>
          <p:nvPr/>
        </p:nvSpPr>
        <p:spPr>
          <a:xfrm>
            <a:off x="4876799" y="6629400"/>
            <a:ext cx="2568405" cy="1219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or scan the QR code to open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in your app.</a:t>
            </a:r>
          </a:p>
          <a:p>
            <a:pPr algn="r">
              <a:lnSpc>
                <a:spcPct val="150000"/>
              </a:lnSpc>
            </a:pPr>
            <a:endParaRPr lang="en-US" sz="10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4A40EA-F9F9-E279-0B83-D4CD70F2DD9A}"/>
              </a:ext>
            </a:extLst>
          </p:cNvPr>
          <p:cNvSpPr txBox="1"/>
          <p:nvPr/>
        </p:nvSpPr>
        <p:spPr>
          <a:xfrm>
            <a:off x="5715644" y="5569040"/>
            <a:ext cx="1726668" cy="8933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28164CBE-8A56-ADA4-DBF6-330791F4DFA5}"/>
              </a:ext>
            </a:extLst>
          </p:cNvPr>
          <p:cNvSpPr txBox="1"/>
          <p:nvPr/>
        </p:nvSpPr>
        <p:spPr>
          <a:xfrm>
            <a:off x="486508" y="6629400"/>
            <a:ext cx="4584701" cy="1564604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59356D"/>
                </a:solidFill>
              </a:rPr>
              <a:t>How do I get a biometric screening?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Sign up for an onsite screening at your location.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Go to a participating lab, like </a:t>
            </a:r>
            <a:r>
              <a:rPr lang="en-US" sz="12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Labcorp</a:t>
            </a: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CVS MinuteClinic.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Request a home test kit. 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Make an appointment with your healthcare provider. </a:t>
            </a:r>
          </a:p>
        </p:txBody>
      </p:sp>
      <p:sp>
        <p:nvSpPr>
          <p:cNvPr id="5" name="object 16">
            <a:extLst>
              <a:ext uri="{FF2B5EF4-FFF2-40B4-BE49-F238E27FC236}">
                <a16:creationId xmlns:a16="http://schemas.microsoft.com/office/drawing/2014/main" id="{E5AE6493-D41C-FAD2-B3AF-C4F940E230D3}"/>
              </a:ext>
            </a:extLst>
          </p:cNvPr>
          <p:cNvSpPr txBox="1"/>
          <p:nvPr/>
        </p:nvSpPr>
        <p:spPr>
          <a:xfrm>
            <a:off x="5482048" y="3617902"/>
            <a:ext cx="1561931" cy="900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pic>
        <p:nvPicPr>
          <p:cNvPr id="14" name="Picture 1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63C8994-5113-B6E7-89E3-50FA3E99A6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978" y="7900267"/>
            <a:ext cx="932769" cy="9327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5073E8-849E-40EA-9EC6-448B4C304D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120872-76C9-4763-92C0-144A4E1D309C}">
  <ds:schemaRefs>
    <ds:schemaRef ds:uri="http://purl.org/dc/elements/1.1/"/>
    <ds:schemaRef ds:uri="http://schemas.openxmlformats.org/package/2006/metadata/core-properties"/>
    <ds:schemaRef ds:uri="d30c8b9d-e523-40b9-93f2-4cfd68cdf7f7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4b3f0f60-9fbb-4723-9ac3-972f8f2b8b46"/>
    <ds:schemaRef ds:uri="http://www.w3.org/XML/1998/namespace"/>
    <ds:schemaRef ds:uri="38fbdfde-3104-4524-abbb-ccd253ab6e71"/>
    <ds:schemaRef ds:uri="77384554-7bde-46c7-b2e2-e7407604d544"/>
  </ds:schemaRefs>
</ds:datastoreItem>
</file>

<file path=customXml/itemProps3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144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Kayla Smith</cp:lastModifiedBy>
  <cp:revision>9</cp:revision>
  <dcterms:created xsi:type="dcterms:W3CDTF">2022-06-06T14:22:01Z</dcterms:created>
  <dcterms:modified xsi:type="dcterms:W3CDTF">2023-09-27T15:04:16Z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Theme:7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2023-09-27T15:04:13Z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b242148a-e9bb-4b2d-9de8-610cf8d058fe</vt:lpwstr>
  </property>
  <property fmtid="{D5CDD505-2E9C-101B-9397-08002B2CF9AE}" pid="15" name="MSIP_Label_3b3e03e6-50a1-4d77-a45f-8008da574b6d_ContentBits">
    <vt:lpwstr>0</vt:lpwstr>
  </property>
</Properties>
</file>