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256" r:id="rId5"/>
  </p:sldIdLst>
  <p:sldSz cx="9144000" cy="5149850"/>
  <p:notesSz cx="9144000" cy="5149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534" userDrawn="1">
          <p15:clr>
            <a:srgbClr val="A4A3A4"/>
          </p15:clr>
        </p15:guide>
        <p15:guide id="2" pos="19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356D"/>
    <a:srgbClr val="E8EBF0"/>
    <a:srgbClr val="D43A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8E5BAC-D569-3E40-8C82-AD01B14AD238}" v="6" dt="2022-08-22T22:00:51.425"/>
    <p1510:client id="{17B8B121-41DE-C945-A664-1370ABDC55BE}" v="3" dt="2022-08-22T21:43:55.643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28"/>
    <p:restoredTop sz="94558"/>
  </p:normalViewPr>
  <p:slideViewPr>
    <p:cSldViewPr>
      <p:cViewPr varScale="1">
        <p:scale>
          <a:sx n="135" d="100"/>
          <a:sy n="135" d="100"/>
        </p:scale>
        <p:origin x="612" y="114"/>
      </p:cViewPr>
      <p:guideLst>
        <p:guide orient="horz" pos="2534"/>
        <p:guide pos="19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258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258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95A804-33CA-8946-9929-791A6254A91E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30538" y="644525"/>
            <a:ext cx="3082925" cy="1736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2478088"/>
            <a:ext cx="7315200" cy="20288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4891088"/>
            <a:ext cx="3962400" cy="2587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4891088"/>
            <a:ext cx="3962400" cy="2587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CFCC74-7D37-AB4B-911A-1B85E559B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922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CFCC74-7D37-AB4B-911A-1B85E559BAA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30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C335A2F-BC82-4385-A265-B6ABF396434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104" t="-25229" r="1952" b="-25383"/>
          <a:stretch/>
        </p:blipFill>
        <p:spPr>
          <a:xfrm flipH="1">
            <a:off x="4648200" y="-1333783"/>
            <a:ext cx="7817416" cy="7817416"/>
          </a:xfrm>
          <a:prstGeom prst="ellipse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350FDC7D-2283-E97A-641D-0F122880FE6D}"/>
              </a:ext>
            </a:extLst>
          </p:cNvPr>
          <p:cNvSpPr/>
          <p:nvPr/>
        </p:nvSpPr>
        <p:spPr>
          <a:xfrm rot="3484367">
            <a:off x="4138782" y="3167645"/>
            <a:ext cx="1442151" cy="1699099"/>
          </a:xfrm>
          <a:prstGeom prst="ellipse">
            <a:avLst/>
          </a:prstGeom>
          <a:solidFill>
            <a:srgbClr val="D43A2E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43001949-C601-251B-0351-CE3CE6F78603}"/>
              </a:ext>
            </a:extLst>
          </p:cNvPr>
          <p:cNvSpPr/>
          <p:nvPr/>
        </p:nvSpPr>
        <p:spPr>
          <a:xfrm rot="18115633" flipH="1">
            <a:off x="4102453" y="3055251"/>
            <a:ext cx="1356861" cy="1699099"/>
          </a:xfrm>
          <a:prstGeom prst="ellipse">
            <a:avLst/>
          </a:prstGeom>
          <a:solidFill>
            <a:srgbClr val="D43A2E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E3AE974-6898-A5F7-A787-B138F0632A40}"/>
              </a:ext>
            </a:extLst>
          </p:cNvPr>
          <p:cNvSpPr/>
          <p:nvPr/>
        </p:nvSpPr>
        <p:spPr>
          <a:xfrm>
            <a:off x="4098543" y="3232994"/>
            <a:ext cx="1452510" cy="1452510"/>
          </a:xfrm>
          <a:prstGeom prst="ellipse">
            <a:avLst/>
          </a:prstGeom>
          <a:solidFill>
            <a:srgbClr val="D43A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object 16">
            <a:extLst>
              <a:ext uri="{FF2B5EF4-FFF2-40B4-BE49-F238E27FC236}">
                <a16:creationId xmlns:a16="http://schemas.microsoft.com/office/drawing/2014/main" id="{8538BB3C-7F2A-FC16-CE1D-A214671F1DC9}"/>
              </a:ext>
            </a:extLst>
          </p:cNvPr>
          <p:cNvSpPr txBox="1"/>
          <p:nvPr/>
        </p:nvSpPr>
        <p:spPr>
          <a:xfrm>
            <a:off x="4257095" y="3568553"/>
            <a:ext cx="1149531" cy="7106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42900"/>
              </a:lnSpc>
              <a:spcBef>
                <a:spcPts val="100"/>
              </a:spcBef>
            </a:pPr>
            <a:r>
              <a:rPr lang="en-US" sz="11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Schedule</a:t>
            </a:r>
            <a:br>
              <a:rPr lang="en-US" sz="11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1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biometric screening today! 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F5953A0-561F-0EDF-1D63-9677BC2CB60C}"/>
              </a:ext>
            </a:extLst>
          </p:cNvPr>
          <p:cNvSpPr/>
          <p:nvPr/>
        </p:nvSpPr>
        <p:spPr>
          <a:xfrm>
            <a:off x="9144000" y="-991188"/>
            <a:ext cx="3477348" cy="7804254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id="{FD9BDF61-7584-8963-F5A4-EE4D5BE9B8A2}"/>
              </a:ext>
            </a:extLst>
          </p:cNvPr>
          <p:cNvSpPr txBox="1"/>
          <p:nvPr/>
        </p:nvSpPr>
        <p:spPr>
          <a:xfrm>
            <a:off x="299144" y="943130"/>
            <a:ext cx="3129856" cy="77367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l">
              <a:lnSpc>
                <a:spcPct val="105100"/>
              </a:lnSpc>
              <a:spcBef>
                <a:spcPts val="95"/>
              </a:spcBef>
              <a:tabLst>
                <a:tab pos="1428115" algn="l"/>
                <a:tab pos="2353310" algn="l"/>
              </a:tabLst>
            </a:pPr>
            <a:r>
              <a:rPr lang="en-US" sz="2400" b="1" dirty="0">
                <a:solidFill>
                  <a:srgbClr val="593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 a snapshot of your health</a:t>
            </a:r>
            <a:endParaRPr lang="en-US" sz="2400" dirty="0">
              <a:solidFill>
                <a:srgbClr val="5935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E8463FE-4CB5-BC64-55AC-595404881992}"/>
              </a:ext>
            </a:extLst>
          </p:cNvPr>
          <p:cNvSpPr txBox="1"/>
          <p:nvPr/>
        </p:nvSpPr>
        <p:spPr>
          <a:xfrm>
            <a:off x="228600" y="1815418"/>
            <a:ext cx="3276600" cy="5688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sz="1100" dirty="0"/>
              <a:t>A biometric screening is a quick way to get a better picture of your health.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object 4">
            <a:extLst>
              <a:ext uri="{FF2B5EF4-FFF2-40B4-BE49-F238E27FC236}">
                <a16:creationId xmlns:a16="http://schemas.microsoft.com/office/drawing/2014/main" id="{3625D080-8593-498F-F666-CD671893A786}"/>
              </a:ext>
            </a:extLst>
          </p:cNvPr>
          <p:cNvSpPr txBox="1"/>
          <p:nvPr/>
        </p:nvSpPr>
        <p:spPr>
          <a:xfrm>
            <a:off x="381000" y="4815099"/>
            <a:ext cx="793166" cy="1205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dirty="0">
                <a:solidFill>
                  <a:srgbClr val="827E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</a:t>
            </a:r>
            <a:r>
              <a:rPr sz="700" spc="-10" dirty="0">
                <a:solidFill>
                  <a:srgbClr val="827E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700" dirty="0">
                <a:solidFill>
                  <a:srgbClr val="827E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Virgin Pulse </a:t>
            </a:r>
            <a:r>
              <a:rPr sz="700" spc="-20" dirty="0">
                <a:solidFill>
                  <a:srgbClr val="827E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en-US" sz="700" spc="-20" dirty="0">
                <a:solidFill>
                  <a:srgbClr val="827E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0A4633F-159C-D303-FEC4-F99BDF4C5A34}"/>
              </a:ext>
            </a:extLst>
          </p:cNvPr>
          <p:cNvSpPr/>
          <p:nvPr/>
        </p:nvSpPr>
        <p:spPr>
          <a:xfrm>
            <a:off x="-228600" y="-1009370"/>
            <a:ext cx="9381744" cy="1006475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58DC875-D4CD-F890-4671-03A13660B70C}"/>
              </a:ext>
            </a:extLst>
          </p:cNvPr>
          <p:cNvSpPr/>
          <p:nvPr/>
        </p:nvSpPr>
        <p:spPr>
          <a:xfrm>
            <a:off x="-609600" y="5149850"/>
            <a:ext cx="11905636" cy="1632054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F60B9601-2D5A-B4CF-2D1F-70DE9EB739A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664" y="4286605"/>
            <a:ext cx="1188951" cy="473476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DD8C5E9C-BFB9-6CCD-E6AB-554FC189A151}"/>
              </a:ext>
            </a:extLst>
          </p:cNvPr>
          <p:cNvSpPr/>
          <p:nvPr/>
        </p:nvSpPr>
        <p:spPr>
          <a:xfrm>
            <a:off x="329476" y="365125"/>
            <a:ext cx="1288975" cy="344899"/>
          </a:xfrm>
          <a:prstGeom prst="rect">
            <a:avLst/>
          </a:prstGeom>
          <a:solidFill>
            <a:srgbClr val="E8EB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Client logo</a:t>
            </a: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F753A5D2-F338-246A-6EED-62891048F212}"/>
              </a:ext>
            </a:extLst>
          </p:cNvPr>
          <p:cNvSpPr txBox="1"/>
          <p:nvPr/>
        </p:nvSpPr>
        <p:spPr>
          <a:xfrm>
            <a:off x="3111470" y="4815099"/>
            <a:ext cx="793166" cy="1205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0"/>
              </a:spcBef>
            </a:pPr>
            <a:r>
              <a:rPr lang="en-US" sz="700" dirty="0">
                <a:solidFill>
                  <a:srgbClr val="827E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0823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9D50BFC-A2A6-9B50-FCBD-191B052E1E7A}"/>
              </a:ext>
            </a:extLst>
          </p:cNvPr>
          <p:cNvSpPr txBox="1"/>
          <p:nvPr/>
        </p:nvSpPr>
        <p:spPr>
          <a:xfrm>
            <a:off x="320048" y="2509822"/>
            <a:ext cx="3377039" cy="473476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>
              <a:lnSpc>
                <a:spcPct val="150000"/>
              </a:lnSpc>
            </a:pPr>
            <a:r>
              <a:rPr lang="en-US" sz="1100" b="1" dirty="0">
                <a:solidFill>
                  <a:srgbClr val="593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Earn [XX] when you complete a biometric screening by [Date XX].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3625D10-3C4E-D353-6A99-CB96381324AA}"/>
              </a:ext>
            </a:extLst>
          </p:cNvPr>
          <p:cNvSpPr txBox="1"/>
          <p:nvPr/>
        </p:nvSpPr>
        <p:spPr>
          <a:xfrm>
            <a:off x="1399782" y="3102472"/>
            <a:ext cx="2181618" cy="941984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l">
              <a:lnSpc>
                <a:spcPct val="150000"/>
              </a:lnSpc>
            </a:pPr>
            <a:r>
              <a:rPr lang="en-US" sz="1200" b="1" dirty="0">
                <a:solidFill>
                  <a:srgbClr val="59356D"/>
                </a:solidFill>
              </a:rPr>
              <a:t>Learn more:</a:t>
            </a:r>
            <a:br>
              <a:rPr lang="en-US" sz="1200" b="1" dirty="0">
                <a:solidFill>
                  <a:srgbClr val="59356D"/>
                </a:solidFill>
              </a:rPr>
            </a:b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Visit </a:t>
            </a:r>
            <a:r>
              <a:rPr lang="en-US" sz="1050" b="1" dirty="0" err="1">
                <a:latin typeface="Arial" panose="020B0604020202020204" pitchFamily="34" charset="0"/>
                <a:cs typeface="Arial" panose="020B0604020202020204" pitchFamily="34" charset="0"/>
              </a:rPr>
              <a:t>member.virginpulse.com</a:t>
            </a:r>
            <a:r>
              <a:rPr lang="en-US" sz="105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and go to your </a:t>
            </a:r>
            <a:r>
              <a:rPr lang="en-US" sz="1050" b="1" dirty="0">
                <a:latin typeface="Arial" panose="020B0604020202020204" pitchFamily="34" charset="0"/>
                <a:cs typeface="Arial" panose="020B0604020202020204" pitchFamily="34" charset="0"/>
              </a:rPr>
              <a:t>Benefits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 page or scan the QR code to open in your app.</a:t>
            </a:r>
          </a:p>
          <a:p>
            <a:pPr algn="l">
              <a:lnSpc>
                <a:spcPct val="150000"/>
              </a:lnSpc>
            </a:pPr>
            <a:endParaRPr lang="en-US" sz="1050" dirty="0"/>
          </a:p>
        </p:txBody>
      </p:sp>
      <p:pic>
        <p:nvPicPr>
          <p:cNvPr id="11" name="Picture 10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F66D0631-B983-ACA3-9863-1E81AC4D59A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788" y="3122924"/>
            <a:ext cx="1003075" cy="10030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20C4EBCAEBA5409CEFA22061C11D28" ma:contentTypeVersion="17" ma:contentTypeDescription="Create a new document." ma:contentTypeScope="" ma:versionID="8e9cd5b1da0fd2ce62bb650c8e0b02a3">
  <xsd:schema xmlns:xsd="http://www.w3.org/2001/XMLSchema" xmlns:xs="http://www.w3.org/2001/XMLSchema" xmlns:p="http://schemas.microsoft.com/office/2006/metadata/properties" xmlns:ns2="38fbdfde-3104-4524-abbb-ccd253ab6e71" xmlns:ns3="77384554-7bde-46c7-b2e2-e7407604d544" targetNamespace="http://schemas.microsoft.com/office/2006/metadata/properties" ma:root="true" ma:fieldsID="24dbb46c6de1f4cba3fe597a21c78036" ns2:_="" ns3:_="">
    <xsd:import namespace="38fbdfde-3104-4524-abbb-ccd253ab6e71"/>
    <xsd:import namespace="77384554-7bde-46c7-b2e2-e7407604d54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Location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fbdfde-3104-4524-abbb-ccd253ab6e7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1" nillable="true" ma:displayName="MediaServiceLocation" ma:internalName="MediaServiceLocation" ma:readOnly="true">
      <xsd:simpleType>
        <xsd:restriction base="dms:Text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ad26d971-53db-4df6-927c-b829f3111a5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384554-7bde-46c7-b2e2-e7407604d54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e6f8e6b-5cf2-41b0-a682-515a8d74b85b}" ma:internalName="TaxCatchAll" ma:showField="CatchAllData" ma:web="77384554-7bde-46c7-b2e2-e7407604d54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8fbdfde-3104-4524-abbb-ccd253ab6e71">
      <Terms xmlns="http://schemas.microsoft.com/office/infopath/2007/PartnerControls"/>
    </lcf76f155ced4ddcb4097134ff3c332f>
    <TaxCatchAll xmlns="77384554-7bde-46c7-b2e2-e7407604d544" xsi:nil="true"/>
  </documentManagement>
</p:properties>
</file>

<file path=customXml/itemProps1.xml><?xml version="1.0" encoding="utf-8"?>
<ds:datastoreItem xmlns:ds="http://schemas.openxmlformats.org/officeDocument/2006/customXml" ds:itemID="{72E0ABB0-A873-4D25-8BD4-AD07873CB4C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A93E800-B91C-40D8-976A-AF9FD417F4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8fbdfde-3104-4524-abbb-ccd253ab6e71"/>
    <ds:schemaRef ds:uri="77384554-7bde-46c7-b2e2-e7407604d5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C07E4C8-676B-4AB9-BC76-D5F12BC76723}">
  <ds:schemaRefs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4b3f0f60-9fbb-4723-9ac3-972f8f2b8b46"/>
    <ds:schemaRef ds:uri="http://schemas.openxmlformats.org/package/2006/metadata/core-properties"/>
    <ds:schemaRef ds:uri="http://purl.org/dc/elements/1.1/"/>
    <ds:schemaRef ds:uri="d30c8b9d-e523-40b9-93f2-4cfd68cdf7f7"/>
    <ds:schemaRef ds:uri="http://www.w3.org/XML/1998/namespace"/>
    <ds:schemaRef ds:uri="http://purl.org/dc/dcmitype/"/>
    <ds:schemaRef ds:uri="38fbdfde-3104-4524-abbb-ccd253ab6e71"/>
    <ds:schemaRef ds:uri="77384554-7bde-46c7-b2e2-e7407604d54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311</TotalTime>
  <Words>80</Words>
  <Application>Microsoft Office PowerPoint</Application>
  <PresentationFormat>Custom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May is Mental Health month</dc:title>
  <cp:lastModifiedBy>Kayla Smith</cp:lastModifiedBy>
  <cp:revision>8</cp:revision>
  <dcterms:created xsi:type="dcterms:W3CDTF">2022-06-13T22:04:51Z</dcterms:created>
  <dcterms:modified xsi:type="dcterms:W3CDTF">2023-09-19T19:07:30Z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2022-06-01T00:00:00Z</vt:filetime>
  </property>
  <property fmtid="{D5CDD505-2E9C-101B-9397-08002B2CF9AE}" pid="3" name="Creator">
    <vt:lpwstr>Adobe InDesign 17.2 (Macintosh)</vt:lpwstr>
  </property>
  <property fmtid="{D5CDD505-2E9C-101B-9397-08002B2CF9AE}" pid="4" name="LastSaved">
    <vt:filetime>2022-06-13T00:00:00Z</vt:filetime>
  </property>
  <property fmtid="{D5CDD505-2E9C-101B-9397-08002B2CF9AE}" pid="5" name="ContentTypeId">
    <vt:lpwstr>0x010100B320C4EBCAEBA5409CEFA22061C11D28</vt:lpwstr>
  </property>
  <property fmtid="{D5CDD505-2E9C-101B-9397-08002B2CF9AE}" pid="6" name="MediaServiceImageTags">
    <vt:lpwstr/>
  </property>
  <property fmtid="{D5CDD505-2E9C-101B-9397-08002B2CF9AE}" pid="7" name="ClassificationContentMarkingFooterLocations">
    <vt:lpwstr>Office Theme:4</vt:lpwstr>
  </property>
  <property fmtid="{D5CDD505-2E9C-101B-9397-08002B2CF9AE}" pid="8" name="ClassificationContentMarkingFooterText">
    <vt:lpwstr>VP General</vt:lpwstr>
  </property>
  <property fmtid="{D5CDD505-2E9C-101B-9397-08002B2CF9AE}" pid="9" name="MSIP_Label_3b3e03e6-50a1-4d77-a45f-8008da574b6d_Enabled">
    <vt:lpwstr>true</vt:lpwstr>
  </property>
  <property fmtid="{D5CDD505-2E9C-101B-9397-08002B2CF9AE}" pid="10" name="MSIP_Label_3b3e03e6-50a1-4d77-a45f-8008da574b6d_SetDate">
    <vt:lpwstr>2023-09-19T19:07:28Z</vt:lpwstr>
  </property>
  <property fmtid="{D5CDD505-2E9C-101B-9397-08002B2CF9AE}" pid="11" name="MSIP_Label_3b3e03e6-50a1-4d77-a45f-8008da574b6d_Method">
    <vt:lpwstr>Privileged</vt:lpwstr>
  </property>
  <property fmtid="{D5CDD505-2E9C-101B-9397-08002B2CF9AE}" pid="12" name="MSIP_Label_3b3e03e6-50a1-4d77-a45f-8008da574b6d_Name">
    <vt:lpwstr>Public</vt:lpwstr>
  </property>
  <property fmtid="{D5CDD505-2E9C-101B-9397-08002B2CF9AE}" pid="13" name="MSIP_Label_3b3e03e6-50a1-4d77-a45f-8008da574b6d_SiteId">
    <vt:lpwstr>b123a16e-892b-4cf6-a55a-6f8c7606a035</vt:lpwstr>
  </property>
  <property fmtid="{D5CDD505-2E9C-101B-9397-08002B2CF9AE}" pid="14" name="MSIP_Label_3b3e03e6-50a1-4d77-a45f-8008da574b6d_ActionId">
    <vt:lpwstr>062eab19-99e8-4024-875f-205de5bcb709</vt:lpwstr>
  </property>
  <property fmtid="{D5CDD505-2E9C-101B-9397-08002B2CF9AE}" pid="15" name="MSIP_Label_3b3e03e6-50a1-4d77-a45f-8008da574b6d_ContentBits">
    <vt:lpwstr>0</vt:lpwstr>
  </property>
</Properties>
</file>