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9144000" cy="5149850"/>
  <p:notesSz cx="9144000" cy="5149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534" userDrawn="1">
          <p15:clr>
            <a:srgbClr val="A4A3A4"/>
          </p15:clr>
        </p15:guide>
        <p15:guide id="2" pos="1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356D"/>
    <a:srgbClr val="E8EBF0"/>
    <a:srgbClr val="D43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2"/>
    <p:restoredTop sz="94490"/>
  </p:normalViewPr>
  <p:slideViewPr>
    <p:cSldViewPr>
      <p:cViewPr varScale="1">
        <p:scale>
          <a:sx n="100" d="100"/>
          <a:sy n="100" d="100"/>
        </p:scale>
        <p:origin x="442" y="62"/>
      </p:cViewPr>
      <p:guideLst>
        <p:guide orient="horz" pos="2534"/>
        <p:guide pos="1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8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8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5A804-33CA-8946-9929-791A6254A91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91088"/>
            <a:ext cx="3962400" cy="258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91088"/>
            <a:ext cx="3962400" cy="258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FCC74-7D37-AB4B-911A-1B85E559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2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CFCC74-7D37-AB4B-911A-1B85E559BA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2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335A2F-BC82-4385-A265-B6ABF39643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97" t="-21137" r="-51853" b="-28546"/>
          <a:stretch/>
        </p:blipFill>
        <p:spPr>
          <a:xfrm>
            <a:off x="4679384" y="-1158875"/>
            <a:ext cx="7817416" cy="7817416"/>
          </a:xfrm>
          <a:prstGeom prst="ellipse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5250C59-FFBC-EC8C-BB56-67BDFCFE44E1}"/>
              </a:ext>
            </a:extLst>
          </p:cNvPr>
          <p:cNvSpPr/>
          <p:nvPr/>
        </p:nvSpPr>
        <p:spPr>
          <a:xfrm rot="3484367">
            <a:off x="4138782" y="3167645"/>
            <a:ext cx="1442151" cy="1699099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266450C-2604-FF08-77C3-A4AF80F5F820}"/>
              </a:ext>
            </a:extLst>
          </p:cNvPr>
          <p:cNvSpPr/>
          <p:nvPr/>
        </p:nvSpPr>
        <p:spPr>
          <a:xfrm rot="18115633" flipH="1">
            <a:off x="4102453" y="3055251"/>
            <a:ext cx="1356861" cy="1699099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80278E2-8FA1-822A-13B4-B4BCE0A107D5}"/>
              </a:ext>
            </a:extLst>
          </p:cNvPr>
          <p:cNvSpPr/>
          <p:nvPr/>
        </p:nvSpPr>
        <p:spPr>
          <a:xfrm>
            <a:off x="4098543" y="3232994"/>
            <a:ext cx="1452510" cy="1452510"/>
          </a:xfrm>
          <a:prstGeom prst="ellipse">
            <a:avLst/>
          </a:prstGeom>
          <a:solidFill>
            <a:srgbClr val="D43A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8538BB3C-7F2A-FC16-CE1D-A214671F1DC9}"/>
              </a:ext>
            </a:extLst>
          </p:cNvPr>
          <p:cNvSpPr txBox="1"/>
          <p:nvPr/>
        </p:nvSpPr>
        <p:spPr>
          <a:xfrm>
            <a:off x="4223446" y="3552478"/>
            <a:ext cx="1149531" cy="710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42900"/>
              </a:lnSpc>
              <a:spcBef>
                <a:spcPts val="100"/>
              </a:spcBef>
            </a:pPr>
            <a: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  <a:b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biometric screening today!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5953A0-561F-0EDF-1D63-9677BC2CB60C}"/>
              </a:ext>
            </a:extLst>
          </p:cNvPr>
          <p:cNvSpPr/>
          <p:nvPr/>
        </p:nvSpPr>
        <p:spPr>
          <a:xfrm>
            <a:off x="9144000" y="-991188"/>
            <a:ext cx="3477348" cy="7804254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FD9BDF61-7584-8963-F5A4-EE4D5BE9B8A2}"/>
              </a:ext>
            </a:extLst>
          </p:cNvPr>
          <p:cNvSpPr txBox="1"/>
          <p:nvPr/>
        </p:nvSpPr>
        <p:spPr>
          <a:xfrm>
            <a:off x="299144" y="943130"/>
            <a:ext cx="3891856" cy="3730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l">
              <a:lnSpc>
                <a:spcPct val="105100"/>
              </a:lnSpc>
              <a:spcBef>
                <a:spcPts val="95"/>
              </a:spcBef>
              <a:tabLst>
                <a:tab pos="1428115" algn="l"/>
                <a:tab pos="2353310" algn="l"/>
              </a:tabLst>
            </a:pPr>
            <a:r>
              <a:rPr lang="en-US" sz="24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miss a moment</a:t>
            </a:r>
            <a:endParaRPr lang="en-US" sz="2400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8463FE-4CB5-BC64-55AC-595404881992}"/>
              </a:ext>
            </a:extLst>
          </p:cNvPr>
          <p:cNvSpPr txBox="1"/>
          <p:nvPr/>
        </p:nvSpPr>
        <p:spPr>
          <a:xfrm>
            <a:off x="228600" y="1371199"/>
            <a:ext cx="3676036" cy="822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Make your goals a reality by putting your health first. Learn about any health risks or changes from year to year with a biometric screening.</a:t>
            </a:r>
          </a:p>
        </p:txBody>
      </p:sp>
      <p:sp>
        <p:nvSpPr>
          <p:cNvPr id="35" name="object 4">
            <a:extLst>
              <a:ext uri="{FF2B5EF4-FFF2-40B4-BE49-F238E27FC236}">
                <a16:creationId xmlns:a16="http://schemas.microsoft.com/office/drawing/2014/main" id="{3625D080-8593-498F-F666-CD671893A786}"/>
              </a:ext>
            </a:extLst>
          </p:cNvPr>
          <p:cNvSpPr txBox="1"/>
          <p:nvPr/>
        </p:nvSpPr>
        <p:spPr>
          <a:xfrm>
            <a:off x="381000" y="4815099"/>
            <a:ext cx="793166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sz="700" spc="-1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 Pulse </a:t>
            </a:r>
            <a:r>
              <a:rPr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A4633F-159C-D303-FEC4-F99BDF4C5A34}"/>
              </a:ext>
            </a:extLst>
          </p:cNvPr>
          <p:cNvSpPr/>
          <p:nvPr/>
        </p:nvSpPr>
        <p:spPr>
          <a:xfrm>
            <a:off x="-228600" y="-1009370"/>
            <a:ext cx="9381744" cy="100647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58DC875-D4CD-F890-4671-03A13660B70C}"/>
              </a:ext>
            </a:extLst>
          </p:cNvPr>
          <p:cNvSpPr/>
          <p:nvPr/>
        </p:nvSpPr>
        <p:spPr>
          <a:xfrm>
            <a:off x="-609600" y="5149850"/>
            <a:ext cx="11905636" cy="1632054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F60B9601-2D5A-B4CF-2D1F-70DE9EB739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64" y="4286605"/>
            <a:ext cx="1188951" cy="4734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8C5E9C-BFB9-6CCD-E6AB-554FC189A151}"/>
              </a:ext>
            </a:extLst>
          </p:cNvPr>
          <p:cNvSpPr/>
          <p:nvPr/>
        </p:nvSpPr>
        <p:spPr>
          <a:xfrm>
            <a:off x="329476" y="365125"/>
            <a:ext cx="1288975" cy="344899"/>
          </a:xfrm>
          <a:prstGeom prst="rect">
            <a:avLst/>
          </a:prstGeom>
          <a:solidFill>
            <a:srgbClr val="E8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Client logo</a:t>
            </a: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F753A5D2-F338-246A-6EED-62891048F212}"/>
              </a:ext>
            </a:extLst>
          </p:cNvPr>
          <p:cNvSpPr txBox="1"/>
          <p:nvPr/>
        </p:nvSpPr>
        <p:spPr>
          <a:xfrm>
            <a:off x="3111470" y="4815099"/>
            <a:ext cx="793166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n-US"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0923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D50BFC-A2A6-9B50-FCBD-191B052E1E7A}"/>
              </a:ext>
            </a:extLst>
          </p:cNvPr>
          <p:cNvSpPr txBox="1"/>
          <p:nvPr/>
        </p:nvSpPr>
        <p:spPr>
          <a:xfrm>
            <a:off x="320048" y="2406249"/>
            <a:ext cx="3377039" cy="47347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1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 [XX] when you complete a biometric screening by [Date XX].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625D10-3C4E-D353-6A99-CB96381324AA}"/>
              </a:ext>
            </a:extLst>
          </p:cNvPr>
          <p:cNvSpPr txBox="1"/>
          <p:nvPr/>
        </p:nvSpPr>
        <p:spPr>
          <a:xfrm>
            <a:off x="1399782" y="3102472"/>
            <a:ext cx="2181618" cy="941984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</a:rPr>
              <a:t>Learn more:</a:t>
            </a:r>
            <a:br>
              <a:rPr lang="en-US" sz="1200" b="1" dirty="0">
                <a:solidFill>
                  <a:srgbClr val="59356D"/>
                </a:solidFill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member.virginpulse.com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and go to your 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page or scan the QR code to open in your app.</a:t>
            </a:r>
          </a:p>
          <a:p>
            <a:pPr algn="l">
              <a:lnSpc>
                <a:spcPct val="150000"/>
              </a:lnSpc>
            </a:pPr>
            <a:endParaRPr lang="en-US" sz="1050" dirty="0"/>
          </a:p>
        </p:txBody>
      </p:sp>
      <p:pic>
        <p:nvPicPr>
          <p:cNvPr id="11" name="Picture 10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BC180FDE-880D-9133-985E-458FD19AF7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03" y="3116428"/>
            <a:ext cx="1016304" cy="10163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20C4EBCAEBA5409CEFA22061C11D28" ma:contentTypeVersion="17" ma:contentTypeDescription="Create a new document." ma:contentTypeScope="" ma:versionID="8e9cd5b1da0fd2ce62bb650c8e0b02a3">
  <xsd:schema xmlns:xsd="http://www.w3.org/2001/XMLSchema" xmlns:xs="http://www.w3.org/2001/XMLSchema" xmlns:p="http://schemas.microsoft.com/office/2006/metadata/properties" xmlns:ns2="38fbdfde-3104-4524-abbb-ccd253ab6e71" xmlns:ns3="77384554-7bde-46c7-b2e2-e7407604d544" targetNamespace="http://schemas.microsoft.com/office/2006/metadata/properties" ma:root="true" ma:fieldsID="24dbb46c6de1f4cba3fe597a21c78036" ns2:_="" ns3:_="">
    <xsd:import namespace="38fbdfde-3104-4524-abbb-ccd253ab6e71"/>
    <xsd:import namespace="77384554-7bde-46c7-b2e2-e7407604d5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Location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bdfde-3104-4524-abbb-ccd253ab6e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d26d971-53db-4df6-927c-b829f3111a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84554-7bde-46c7-b2e2-e7407604d5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e6f8e6b-5cf2-41b0-a682-515a8d74b85b}" ma:internalName="TaxCatchAll" ma:showField="CatchAllData" ma:web="77384554-7bde-46c7-b2e2-e7407604d5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fbdfde-3104-4524-abbb-ccd253ab6e71">
      <Terms xmlns="http://schemas.microsoft.com/office/infopath/2007/PartnerControls"/>
    </lcf76f155ced4ddcb4097134ff3c332f>
    <TaxCatchAll xmlns="77384554-7bde-46c7-b2e2-e7407604d544" xsi:nil="true"/>
  </documentManagement>
</p:properties>
</file>

<file path=customXml/itemProps1.xml><?xml version="1.0" encoding="utf-8"?>
<ds:datastoreItem xmlns:ds="http://schemas.openxmlformats.org/officeDocument/2006/customXml" ds:itemID="{AA7B62DF-5D53-451A-B0A9-FC09204F6C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fbdfde-3104-4524-abbb-ccd253ab6e71"/>
    <ds:schemaRef ds:uri="77384554-7bde-46c7-b2e2-e7407604d5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0ABB0-A873-4D25-8BD4-AD07873CB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07E4C8-676B-4AB9-BC76-D5F12BC76723}">
  <ds:schemaRefs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4b3f0f60-9fbb-4723-9ac3-972f8f2b8b46"/>
    <ds:schemaRef ds:uri="http://schemas.microsoft.com/office/infopath/2007/PartnerControls"/>
    <ds:schemaRef ds:uri="http://schemas.openxmlformats.org/package/2006/metadata/core-properties"/>
    <ds:schemaRef ds:uri="d30c8b9d-e523-40b9-93f2-4cfd68cdf7f7"/>
    <ds:schemaRef ds:uri="38fbdfde-3104-4524-abbb-ccd253ab6e71"/>
    <ds:schemaRef ds:uri="77384554-7bde-46c7-b2e2-e7407604d5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89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is Mental Health month</dc:title>
  <cp:lastModifiedBy>Kayla Smith</cp:lastModifiedBy>
  <cp:revision>10</cp:revision>
  <dcterms:created xsi:type="dcterms:W3CDTF">2022-06-13T22:04:51Z</dcterms:created>
  <dcterms:modified xsi:type="dcterms:W3CDTF">2023-09-27T15:29:54Z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2022-06-13T00:00:00Z</vt:filetime>
  </property>
  <property fmtid="{D5CDD505-2E9C-101B-9397-08002B2CF9AE}" pid="5" name="ContentTypeId">
    <vt:lpwstr>0x010100B320C4EBCAEBA5409CEFA22061C11D28</vt:lpwstr>
  </property>
  <property fmtid="{D5CDD505-2E9C-101B-9397-08002B2CF9AE}" pid="6" name="MediaServiceImageTags">
    <vt:lpwstr/>
  </property>
  <property fmtid="{D5CDD505-2E9C-101B-9397-08002B2CF9AE}" pid="7" name="ClassificationContentMarkingFooterLocations">
    <vt:lpwstr>Office Theme:4</vt:lpwstr>
  </property>
  <property fmtid="{D5CDD505-2E9C-101B-9397-08002B2CF9AE}" pid="8" name="ClassificationContentMarkingFooterText">
    <vt:lpwstr>VP Confidential</vt:lpwstr>
  </property>
  <property fmtid="{D5CDD505-2E9C-101B-9397-08002B2CF9AE}" pid="9" name="MSIP_Label_3b3e03e6-50a1-4d77-a45f-8008da574b6d_Enabled">
    <vt:lpwstr>true</vt:lpwstr>
  </property>
  <property fmtid="{D5CDD505-2E9C-101B-9397-08002B2CF9AE}" pid="10" name="MSIP_Label_3b3e03e6-50a1-4d77-a45f-8008da574b6d_SetDate">
    <vt:lpwstr>2023-09-27T15:29:41Z</vt:lpwstr>
  </property>
  <property fmtid="{D5CDD505-2E9C-101B-9397-08002B2CF9AE}" pid="11" name="MSIP_Label_3b3e03e6-50a1-4d77-a45f-8008da574b6d_Method">
    <vt:lpwstr>Privileged</vt:lpwstr>
  </property>
  <property fmtid="{D5CDD505-2E9C-101B-9397-08002B2CF9AE}" pid="12" name="MSIP_Label_3b3e03e6-50a1-4d77-a45f-8008da574b6d_Name">
    <vt:lpwstr>Public</vt:lpwstr>
  </property>
  <property fmtid="{D5CDD505-2E9C-101B-9397-08002B2CF9AE}" pid="13" name="MSIP_Label_3b3e03e6-50a1-4d77-a45f-8008da574b6d_SiteId">
    <vt:lpwstr>b123a16e-892b-4cf6-a55a-6f8c7606a035</vt:lpwstr>
  </property>
  <property fmtid="{D5CDD505-2E9C-101B-9397-08002B2CF9AE}" pid="14" name="MSIP_Label_3b3e03e6-50a1-4d77-a45f-8008da574b6d_ActionId">
    <vt:lpwstr>1765bcf8-caac-450d-9449-4119c141e154</vt:lpwstr>
  </property>
  <property fmtid="{D5CDD505-2E9C-101B-9397-08002B2CF9AE}" pid="15" name="MSIP_Label_3b3e03e6-50a1-4d77-a45f-8008da574b6d_ContentBits">
    <vt:lpwstr>0</vt:lpwstr>
  </property>
</Properties>
</file>