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5616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9356D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/>
    <p:restoredTop sz="94626"/>
  </p:normalViewPr>
  <p:slideViewPr>
    <p:cSldViewPr>
      <p:cViewPr varScale="1">
        <p:scale>
          <a:sx n="53" d="100"/>
          <a:sy n="53" d="100"/>
        </p:scale>
        <p:origin x="2774" y="120"/>
      </p:cViewPr>
      <p:guideLst>
        <p:guide orient="horz" pos="5616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69026-90AF-7249-8F78-B19D81501BD6}" type="datetimeFigureOut">
              <a:rPr lang="en-BA" smtClean="0"/>
              <a:t>09/27/2023</a:t>
            </a:fld>
            <a:endParaRPr lang="e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7909E-028F-2D47-9C18-7AFD02D6D1BA}" type="slidenum">
              <a:rPr lang="en-BA" smtClean="0"/>
              <a:t>‹#›</a:t>
            </a:fld>
            <a:endParaRPr lang="en-BA"/>
          </a:p>
        </p:txBody>
      </p:sp>
    </p:spTree>
    <p:extLst>
      <p:ext uri="{BB962C8B-B14F-4D97-AF65-F5344CB8AC3E}">
        <p14:creationId xmlns:p14="http://schemas.microsoft.com/office/powerpoint/2010/main" val="287827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7909E-028F-2D47-9C18-7AFD02D6D1BA}" type="slidenum">
              <a:rPr lang="en-BA" smtClean="0"/>
              <a:t>1</a:t>
            </a:fld>
            <a:endParaRPr lang="en-BA"/>
          </a:p>
        </p:txBody>
      </p:sp>
    </p:spTree>
    <p:extLst>
      <p:ext uri="{BB962C8B-B14F-4D97-AF65-F5344CB8AC3E}">
        <p14:creationId xmlns:p14="http://schemas.microsoft.com/office/powerpoint/2010/main" val="139807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F11DF-EECD-F6B7-B301-A82DADF4E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71" t="-88888" r="-13333" b="2838"/>
          <a:stretch/>
        </p:blipFill>
        <p:spPr>
          <a:xfrm flipH="1">
            <a:off x="-1066800" y="-5266104"/>
            <a:ext cx="9906000" cy="9906000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B3CE5780-A696-8785-0D70-20D60DF23CEB}"/>
              </a:ext>
            </a:extLst>
          </p:cNvPr>
          <p:cNvSpPr/>
          <p:nvPr/>
        </p:nvSpPr>
        <p:spPr>
          <a:xfrm rot="3484367">
            <a:off x="5379424" y="3116797"/>
            <a:ext cx="1869559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2AA4620-C24F-9B21-2613-8F36D26539D8}"/>
              </a:ext>
            </a:extLst>
          </p:cNvPr>
          <p:cNvSpPr/>
          <p:nvPr/>
        </p:nvSpPr>
        <p:spPr>
          <a:xfrm rot="18115633" flipH="1">
            <a:off x="5332328" y="2971093"/>
            <a:ext cx="1758991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2D03E73-EE4C-16A8-24DC-CD36ACFD4503}"/>
              </a:ext>
            </a:extLst>
          </p:cNvPr>
          <p:cNvSpPr/>
          <p:nvPr/>
        </p:nvSpPr>
        <p:spPr>
          <a:xfrm>
            <a:off x="5327259" y="3201513"/>
            <a:ext cx="1882988" cy="1882988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43463" y="4927199"/>
            <a:ext cx="567915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miss a moment</a:t>
            </a:r>
            <a:endParaRPr lang="en-US" sz="32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907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073516"/>
            <a:ext cx="1574800" cy="451484"/>
          </a:xfrm>
          <a:prstGeom prst="rect">
            <a:avLst/>
          </a:prstGeom>
          <a:solidFill>
            <a:srgbClr val="E7EBEF"/>
          </a:solidFill>
        </p:spPr>
        <p:txBody>
          <a:bodyPr vert="horz" wrap="square" lIns="0" tIns="15875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333333"/>
                </a:solidFill>
                <a:latin typeface="Poppins"/>
                <a:cs typeface="Poppins"/>
              </a:rPr>
              <a:t>Client </a:t>
            </a:r>
            <a:r>
              <a:rPr sz="1000" spc="-20" dirty="0">
                <a:solidFill>
                  <a:srgbClr val="333333"/>
                </a:solidFill>
                <a:latin typeface="Poppins"/>
                <a:cs typeface="Poppins"/>
              </a:rPr>
              <a:t>Logo</a:t>
            </a:r>
            <a:endParaRPr sz="1000" dirty="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99" y="5537209"/>
            <a:ext cx="4279901" cy="139699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algn="l">
              <a:lnSpc>
                <a:spcPct val="150000"/>
              </a:lnSpc>
              <a:spcBef>
                <a:spcPts val="120"/>
              </a:spcBef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on your bucket list? Make your goals a reality by putting your health and wellbeing first. A biometric screening is a powerful tool that can alert you to any possible health risks or changes in your health from year to year. You’ll learn important numbers like blood pressure and cholesterol.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F07D0-DDB0-ACFF-2018-ABECE597B61C}"/>
              </a:ext>
            </a:extLst>
          </p:cNvPr>
          <p:cNvSpPr/>
          <p:nvPr/>
        </p:nvSpPr>
        <p:spPr>
          <a:xfrm>
            <a:off x="-1600200" y="-4771812"/>
            <a:ext cx="10287000" cy="477181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413A90-7573-53C1-6874-A5D61A75F213}"/>
              </a:ext>
            </a:extLst>
          </p:cNvPr>
          <p:cNvSpPr/>
          <p:nvPr/>
        </p:nvSpPr>
        <p:spPr>
          <a:xfrm>
            <a:off x="7806070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40C9C-C0F5-BDB4-3C4E-9DB57FA49E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0" y="9051524"/>
            <a:ext cx="1188951" cy="473476"/>
          </a:xfrm>
          <a:prstGeom prst="rect">
            <a:avLst/>
          </a:prstGeom>
        </p:spPr>
      </p:pic>
      <p:sp>
        <p:nvSpPr>
          <p:cNvPr id="24" name="object 16">
            <a:extLst>
              <a:ext uri="{FF2B5EF4-FFF2-40B4-BE49-F238E27FC236}">
                <a16:creationId xmlns:a16="http://schemas.microsoft.com/office/drawing/2014/main" id="{BA560636-D9EA-5EC8-0BFD-CB03E4E998A9}"/>
              </a:ext>
            </a:extLst>
          </p:cNvPr>
          <p:cNvSpPr txBox="1"/>
          <p:nvPr/>
        </p:nvSpPr>
        <p:spPr>
          <a:xfrm>
            <a:off x="5482048" y="3617902"/>
            <a:ext cx="1561931" cy="900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2866B0D-93AB-F473-D2F0-1BFA42371F07}"/>
              </a:ext>
            </a:extLst>
          </p:cNvPr>
          <p:cNvSpPr/>
          <p:nvPr/>
        </p:nvSpPr>
        <p:spPr>
          <a:xfrm>
            <a:off x="-4506432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C7D1DC16-FF67-69E5-8EC6-5E594EC305C0}"/>
              </a:ext>
            </a:extLst>
          </p:cNvPr>
          <p:cNvSpPr txBox="1"/>
          <p:nvPr/>
        </p:nvSpPr>
        <p:spPr>
          <a:xfrm>
            <a:off x="45720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28164CBE-8A56-ADA4-DBF6-330791F4DFA5}"/>
              </a:ext>
            </a:extLst>
          </p:cNvPr>
          <p:cNvSpPr txBox="1"/>
          <p:nvPr/>
        </p:nvSpPr>
        <p:spPr>
          <a:xfrm>
            <a:off x="444499" y="7162800"/>
            <a:ext cx="4584701" cy="1564604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59356D"/>
                </a:solidFill>
              </a:rPr>
              <a:t>How do I get a biometric screening?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Sign up for an onsite screening at your location.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Go to a participating lab, like </a:t>
            </a:r>
            <a:r>
              <a:rPr lang="en-US" sz="12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Labcorp</a:t>
            </a: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CVS MinuteClinic.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Request a home test kit. 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Make an appointment with your healthcare provider.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F0402-0C67-3375-F237-06D8ED1DE0CA}"/>
              </a:ext>
            </a:extLst>
          </p:cNvPr>
          <p:cNvSpPr txBox="1"/>
          <p:nvPr/>
        </p:nvSpPr>
        <p:spPr>
          <a:xfrm>
            <a:off x="4746795" y="6553200"/>
            <a:ext cx="2568405" cy="1219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or scan the QR code to open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in your app.</a:t>
            </a:r>
          </a:p>
          <a:p>
            <a:pPr algn="r">
              <a:lnSpc>
                <a:spcPct val="150000"/>
              </a:lnSpc>
            </a:pPr>
            <a:endParaRPr lang="en-US" sz="10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826896-4284-0958-234A-1B2897118019}"/>
              </a:ext>
            </a:extLst>
          </p:cNvPr>
          <p:cNvSpPr txBox="1"/>
          <p:nvPr/>
        </p:nvSpPr>
        <p:spPr>
          <a:xfrm>
            <a:off x="5585640" y="5569040"/>
            <a:ext cx="1726668" cy="8933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pic>
        <p:nvPicPr>
          <p:cNvPr id="14" name="Picture 1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9D4AE76A-B072-28A6-538E-0F4B2F8C49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7848600"/>
            <a:ext cx="1188951" cy="11889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119211-4E0B-4C98-AFFD-96EF237498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120872-76C9-4763-92C0-144A4E1D309C}">
  <ds:schemaRefs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4b3f0f60-9fbb-4723-9ac3-972f8f2b8b46"/>
    <ds:schemaRef ds:uri="http://schemas.openxmlformats.org/package/2006/metadata/core-properties"/>
    <ds:schemaRef ds:uri="d30c8b9d-e523-40b9-93f2-4cfd68cdf7f7"/>
    <ds:schemaRef ds:uri="http://www.w3.org/XML/1998/namespace"/>
    <ds:schemaRef ds:uri="38fbdfde-3104-4524-abbb-ccd253ab6e71"/>
    <ds:schemaRef ds:uri="77384554-7bde-46c7-b2e2-e7407604d544"/>
  </ds:schemaRefs>
</ds:datastoreItem>
</file>

<file path=customXml/itemProps3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168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Kayla Smith</cp:lastModifiedBy>
  <cp:revision>10</cp:revision>
  <dcterms:created xsi:type="dcterms:W3CDTF">2022-06-06T14:22:01Z</dcterms:created>
  <dcterms:modified xsi:type="dcterms:W3CDTF">2023-09-27T15:30:09Z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2023-09-27T15:30:05Z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8a81b68d-4aed-4bf6-b528-4086ab04ee3d</vt:lpwstr>
  </property>
  <property fmtid="{D5CDD505-2E9C-101B-9397-08002B2CF9AE}" pid="15" name="MSIP_Label_3b3e03e6-50a1-4d77-a45f-8008da574b6d_ContentBits">
    <vt:lpwstr>0</vt:lpwstr>
  </property>
</Properties>
</file>