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9144000" cy="5149850"/>
  <p:notesSz cx="9144000" cy="5149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356D"/>
    <a:srgbClr val="E8EBF0"/>
    <a:srgbClr val="D43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6"/>
    <p:restoredTop sz="94560"/>
  </p:normalViewPr>
  <p:slideViewPr>
    <p:cSldViewPr>
      <p:cViewPr varScale="1">
        <p:scale>
          <a:sx n="100" d="100"/>
          <a:sy n="100" d="100"/>
        </p:scale>
        <p:origin x="394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207" d="100"/>
          <a:sy n="207" d="100"/>
        </p:scale>
        <p:origin x="184" y="3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8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8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5A804-33CA-8946-9929-791A6254A91E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30538" y="644525"/>
            <a:ext cx="3082925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478088"/>
            <a:ext cx="7315200" cy="2028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91088"/>
            <a:ext cx="3962400" cy="258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4891088"/>
            <a:ext cx="3962400" cy="258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FCC74-7D37-AB4B-911A-1B85E559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2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CFCC74-7D37-AB4B-911A-1B85E559BA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0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C335A2F-BC82-4385-A265-B6ABF39643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39" t="-21050" r="-25534" b="-27864"/>
          <a:stretch/>
        </p:blipFill>
        <p:spPr>
          <a:xfrm>
            <a:off x="4679384" y="-1127691"/>
            <a:ext cx="7817416" cy="7817416"/>
          </a:xfrm>
          <a:prstGeom prst="ellipse">
            <a:avLst/>
          </a:prstGeom>
          <a:noFill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0BE66C3-5467-F3A5-8F33-5A26591371C6}"/>
              </a:ext>
            </a:extLst>
          </p:cNvPr>
          <p:cNvSpPr/>
          <p:nvPr userDrawn="1"/>
        </p:nvSpPr>
        <p:spPr>
          <a:xfrm>
            <a:off x="9161362" y="-854075"/>
            <a:ext cx="3477348" cy="7804254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16A25B-E8EC-0992-DE26-8B69950F3C22}"/>
              </a:ext>
            </a:extLst>
          </p:cNvPr>
          <p:cNvSpPr/>
          <p:nvPr userDrawn="1"/>
        </p:nvSpPr>
        <p:spPr>
          <a:xfrm rot="5400000">
            <a:off x="4566214" y="-6038641"/>
            <a:ext cx="916401" cy="11115626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9E5D26-2CDF-D90A-11D0-664B4EE8B60B}"/>
              </a:ext>
            </a:extLst>
          </p:cNvPr>
          <p:cNvSpPr/>
          <p:nvPr userDrawn="1"/>
        </p:nvSpPr>
        <p:spPr>
          <a:xfrm rot="5400000">
            <a:off x="4566215" y="50238"/>
            <a:ext cx="916401" cy="11115626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72365C80-74E3-1A73-F0A6-04077A4FF176}"/>
              </a:ext>
            </a:extLst>
          </p:cNvPr>
          <p:cNvSpPr/>
          <p:nvPr/>
        </p:nvSpPr>
        <p:spPr>
          <a:xfrm rot="3484367">
            <a:off x="4138782" y="3178706"/>
            <a:ext cx="1442151" cy="1699099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D7B5F0C-B542-E336-68E7-D8212167200C}"/>
              </a:ext>
            </a:extLst>
          </p:cNvPr>
          <p:cNvSpPr/>
          <p:nvPr/>
        </p:nvSpPr>
        <p:spPr>
          <a:xfrm rot="18115633" flipH="1">
            <a:off x="4102453" y="3066312"/>
            <a:ext cx="1356861" cy="1699099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87F7EB5-CD97-858F-F504-0AE27D0463A5}"/>
              </a:ext>
            </a:extLst>
          </p:cNvPr>
          <p:cNvSpPr/>
          <p:nvPr/>
        </p:nvSpPr>
        <p:spPr>
          <a:xfrm>
            <a:off x="4098543" y="3244055"/>
            <a:ext cx="1452510" cy="1452510"/>
          </a:xfrm>
          <a:prstGeom prst="ellipse">
            <a:avLst/>
          </a:prstGeom>
          <a:solidFill>
            <a:srgbClr val="D43A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FD9BDF61-7584-8963-F5A4-EE4D5BE9B8A2}"/>
              </a:ext>
            </a:extLst>
          </p:cNvPr>
          <p:cNvSpPr txBox="1"/>
          <p:nvPr/>
        </p:nvSpPr>
        <p:spPr>
          <a:xfrm>
            <a:off x="299144" y="943130"/>
            <a:ext cx="3891856" cy="37305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l">
              <a:lnSpc>
                <a:spcPct val="105100"/>
              </a:lnSpc>
              <a:spcBef>
                <a:spcPts val="95"/>
              </a:spcBef>
              <a:tabLst>
                <a:tab pos="1428115" algn="l"/>
                <a:tab pos="2353310" algn="l"/>
              </a:tabLst>
            </a:pPr>
            <a:r>
              <a:rPr lang="en-US" sz="24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there when it matters </a:t>
            </a:r>
            <a:endParaRPr lang="en-US" sz="2400" dirty="0">
              <a:solidFill>
                <a:srgbClr val="593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E8463FE-4CB5-BC64-55AC-595404881992}"/>
              </a:ext>
            </a:extLst>
          </p:cNvPr>
          <p:cNvSpPr txBox="1"/>
          <p:nvPr/>
        </p:nvSpPr>
        <p:spPr>
          <a:xfrm>
            <a:off x="228600" y="1371199"/>
            <a:ext cx="3676036" cy="822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You want to be there, at your best, for all the special moments ahead. A biometric screening can help you track changes in your health from year to year.</a:t>
            </a:r>
          </a:p>
        </p:txBody>
      </p:sp>
      <p:sp>
        <p:nvSpPr>
          <p:cNvPr id="35" name="object 4">
            <a:extLst>
              <a:ext uri="{FF2B5EF4-FFF2-40B4-BE49-F238E27FC236}">
                <a16:creationId xmlns:a16="http://schemas.microsoft.com/office/drawing/2014/main" id="{3625D080-8593-498F-F666-CD671893A786}"/>
              </a:ext>
            </a:extLst>
          </p:cNvPr>
          <p:cNvSpPr txBox="1"/>
          <p:nvPr/>
        </p:nvSpPr>
        <p:spPr>
          <a:xfrm>
            <a:off x="381000" y="4815099"/>
            <a:ext cx="793166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sz="700" spc="-1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Virgin Pulse </a:t>
            </a:r>
            <a:r>
              <a:rPr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F60B9601-2D5A-B4CF-2D1F-70DE9EB739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64" y="4286605"/>
            <a:ext cx="1188951" cy="47347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D8C5E9C-BFB9-6CCD-E6AB-554FC189A151}"/>
              </a:ext>
            </a:extLst>
          </p:cNvPr>
          <p:cNvSpPr/>
          <p:nvPr/>
        </p:nvSpPr>
        <p:spPr>
          <a:xfrm>
            <a:off x="329476" y="365125"/>
            <a:ext cx="1288975" cy="344899"/>
          </a:xfrm>
          <a:prstGeom prst="rect">
            <a:avLst/>
          </a:prstGeom>
          <a:solidFill>
            <a:srgbClr val="E8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Client logo</a:t>
            </a: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F753A5D2-F338-246A-6EED-62891048F212}"/>
              </a:ext>
            </a:extLst>
          </p:cNvPr>
          <p:cNvSpPr txBox="1"/>
          <p:nvPr/>
        </p:nvSpPr>
        <p:spPr>
          <a:xfrm>
            <a:off x="3111470" y="4815099"/>
            <a:ext cx="793166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en-US"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0923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D50BFC-A2A6-9B50-FCBD-191B052E1E7A}"/>
              </a:ext>
            </a:extLst>
          </p:cNvPr>
          <p:cNvSpPr txBox="1"/>
          <p:nvPr/>
        </p:nvSpPr>
        <p:spPr>
          <a:xfrm>
            <a:off x="320048" y="2406249"/>
            <a:ext cx="3377039" cy="47347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1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Earn [XX] when you complete a biometric screening by [Date XX].</a:t>
            </a:r>
          </a:p>
        </p:txBody>
      </p:sp>
      <p:sp>
        <p:nvSpPr>
          <p:cNvPr id="8" name="object 16">
            <a:extLst>
              <a:ext uri="{FF2B5EF4-FFF2-40B4-BE49-F238E27FC236}">
                <a16:creationId xmlns:a16="http://schemas.microsoft.com/office/drawing/2014/main" id="{DF54C25A-109E-C53A-0DCF-B71269012275}"/>
              </a:ext>
            </a:extLst>
          </p:cNvPr>
          <p:cNvSpPr txBox="1"/>
          <p:nvPr/>
        </p:nvSpPr>
        <p:spPr>
          <a:xfrm>
            <a:off x="4231398" y="3560539"/>
            <a:ext cx="1149531" cy="710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42900"/>
              </a:lnSpc>
              <a:spcBef>
                <a:spcPts val="100"/>
              </a:spcBef>
            </a:pPr>
            <a:r>
              <a:rPr lang="en-US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</a:t>
            </a:r>
            <a:br>
              <a:rPr lang="en-US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biometric screening today!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E301C9-9116-4B9B-F7D4-89D72C41C667}"/>
              </a:ext>
            </a:extLst>
          </p:cNvPr>
          <p:cNvSpPr txBox="1"/>
          <p:nvPr/>
        </p:nvSpPr>
        <p:spPr>
          <a:xfrm>
            <a:off x="1399782" y="3102472"/>
            <a:ext cx="2181618" cy="941984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1200" b="1" dirty="0">
                <a:solidFill>
                  <a:srgbClr val="59356D"/>
                </a:solidFill>
              </a:rPr>
              <a:t>Learn more:</a:t>
            </a:r>
            <a:br>
              <a:rPr lang="en-US" sz="1200" b="1" dirty="0">
                <a:solidFill>
                  <a:srgbClr val="59356D"/>
                </a:solidFill>
              </a:rPr>
            </a:b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member.virginpulse.com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and go to your </a:t>
            </a: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page or scan the QR code to open in your app.</a:t>
            </a:r>
          </a:p>
          <a:p>
            <a:pPr algn="l">
              <a:lnSpc>
                <a:spcPct val="150000"/>
              </a:lnSpc>
            </a:pPr>
            <a:endParaRPr lang="en-US" sz="1050" dirty="0"/>
          </a:p>
        </p:txBody>
      </p:sp>
      <p:pic>
        <p:nvPicPr>
          <p:cNvPr id="12" name="Picture 11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339AD036-DF23-FF22-4020-38BD32EECD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22" y="3121874"/>
            <a:ext cx="993165" cy="9931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20C4EBCAEBA5409CEFA22061C11D28" ma:contentTypeVersion="17" ma:contentTypeDescription="Create a new document." ma:contentTypeScope="" ma:versionID="8e9cd5b1da0fd2ce62bb650c8e0b02a3">
  <xsd:schema xmlns:xsd="http://www.w3.org/2001/XMLSchema" xmlns:xs="http://www.w3.org/2001/XMLSchema" xmlns:p="http://schemas.microsoft.com/office/2006/metadata/properties" xmlns:ns2="38fbdfde-3104-4524-abbb-ccd253ab6e71" xmlns:ns3="77384554-7bde-46c7-b2e2-e7407604d544" targetNamespace="http://schemas.microsoft.com/office/2006/metadata/properties" ma:root="true" ma:fieldsID="24dbb46c6de1f4cba3fe597a21c78036" ns2:_="" ns3:_="">
    <xsd:import namespace="38fbdfde-3104-4524-abbb-ccd253ab6e71"/>
    <xsd:import namespace="77384554-7bde-46c7-b2e2-e7407604d5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Location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fbdfde-3104-4524-abbb-ccd253ab6e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d26d971-53db-4df6-927c-b829f3111a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84554-7bde-46c7-b2e2-e7407604d5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e6f8e6b-5cf2-41b0-a682-515a8d74b85b}" ma:internalName="TaxCatchAll" ma:showField="CatchAllData" ma:web="77384554-7bde-46c7-b2e2-e7407604d5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fbdfde-3104-4524-abbb-ccd253ab6e71">
      <Terms xmlns="http://schemas.microsoft.com/office/infopath/2007/PartnerControls"/>
    </lcf76f155ced4ddcb4097134ff3c332f>
    <TaxCatchAll xmlns="77384554-7bde-46c7-b2e2-e7407604d544" xsi:nil="true"/>
  </documentManagement>
</p:properties>
</file>

<file path=customXml/itemProps1.xml><?xml version="1.0" encoding="utf-8"?>
<ds:datastoreItem xmlns:ds="http://schemas.openxmlformats.org/officeDocument/2006/customXml" ds:itemID="{A945E503-0D46-4D6B-8EF8-35A04D9BEB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fbdfde-3104-4524-abbb-ccd253ab6e71"/>
    <ds:schemaRef ds:uri="77384554-7bde-46c7-b2e2-e7407604d5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E0ABB0-A873-4D25-8BD4-AD07873CB4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07E4C8-676B-4AB9-BC76-D5F12BC76723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terms/"/>
    <ds:schemaRef ds:uri="77384554-7bde-46c7-b2e2-e7407604d544"/>
    <ds:schemaRef ds:uri="38fbdfde-3104-4524-abbb-ccd253ab6e71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Words>96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is Mental Health month</dc:title>
  <cp:lastModifiedBy>Kayla Smith</cp:lastModifiedBy>
  <cp:revision>8</cp:revision>
  <dcterms:created xsi:type="dcterms:W3CDTF">2022-06-13T22:04:51Z</dcterms:created>
  <dcterms:modified xsi:type="dcterms:W3CDTF">2023-09-27T15:08:21Z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2022-06-01T00:00:00Z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2022-06-13T00:00:00Z</vt:filetime>
  </property>
  <property fmtid="{D5CDD505-2E9C-101B-9397-08002B2CF9AE}" pid="5" name="ContentTypeId">
    <vt:lpwstr>0x010100B320C4EBCAEBA5409CEFA22061C11D28</vt:lpwstr>
  </property>
  <property fmtid="{D5CDD505-2E9C-101B-9397-08002B2CF9AE}" pid="6" name="MediaServiceImageTags">
    <vt:lpwstr/>
  </property>
  <property fmtid="{D5CDD505-2E9C-101B-9397-08002B2CF9AE}" pid="7" name="ClassificationContentMarkingFooterLocations">
    <vt:lpwstr>Office Theme:7</vt:lpwstr>
  </property>
  <property fmtid="{D5CDD505-2E9C-101B-9397-08002B2CF9AE}" pid="8" name="ClassificationContentMarkingFooterText">
    <vt:lpwstr>VP Confidential</vt:lpwstr>
  </property>
  <property fmtid="{D5CDD505-2E9C-101B-9397-08002B2CF9AE}" pid="9" name="MSIP_Label_3b3e03e6-50a1-4d77-a45f-8008da574b6d_Enabled">
    <vt:lpwstr>true</vt:lpwstr>
  </property>
  <property fmtid="{D5CDD505-2E9C-101B-9397-08002B2CF9AE}" pid="10" name="MSIP_Label_3b3e03e6-50a1-4d77-a45f-8008da574b6d_SetDate">
    <vt:lpwstr>2023-09-27T15:08:12Z</vt:lpwstr>
  </property>
  <property fmtid="{D5CDD505-2E9C-101B-9397-08002B2CF9AE}" pid="11" name="MSIP_Label_3b3e03e6-50a1-4d77-a45f-8008da574b6d_Method">
    <vt:lpwstr>Privileged</vt:lpwstr>
  </property>
  <property fmtid="{D5CDD505-2E9C-101B-9397-08002B2CF9AE}" pid="12" name="MSIP_Label_3b3e03e6-50a1-4d77-a45f-8008da574b6d_Name">
    <vt:lpwstr>Public</vt:lpwstr>
  </property>
  <property fmtid="{D5CDD505-2E9C-101B-9397-08002B2CF9AE}" pid="13" name="MSIP_Label_3b3e03e6-50a1-4d77-a45f-8008da574b6d_SiteId">
    <vt:lpwstr>b123a16e-892b-4cf6-a55a-6f8c7606a035</vt:lpwstr>
  </property>
  <property fmtid="{D5CDD505-2E9C-101B-9397-08002B2CF9AE}" pid="14" name="MSIP_Label_3b3e03e6-50a1-4d77-a45f-8008da574b6d_ActionId">
    <vt:lpwstr>a68aa49d-89e6-4193-b42d-366a4393e324</vt:lpwstr>
  </property>
  <property fmtid="{D5CDD505-2E9C-101B-9397-08002B2CF9AE}" pid="15" name="MSIP_Label_3b3e03e6-50a1-4d77-a45f-8008da574b6d_ContentBits">
    <vt:lpwstr>0</vt:lpwstr>
  </property>
</Properties>
</file>