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333333"/>
    <a:srgbClr val="59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94560"/>
  </p:normalViewPr>
  <p:slideViewPr>
    <p:cSldViewPr>
      <p:cViewPr varScale="1">
        <p:scale>
          <a:sx n="53" d="100"/>
          <a:sy n="53" d="100"/>
        </p:scale>
        <p:origin x="290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86" t="-105476" r="-11086" b="5476"/>
          <a:stretch/>
        </p:blipFill>
        <p:spPr>
          <a:xfrm flipH="1">
            <a:off x="-1100445" y="-5257800"/>
            <a:ext cx="9906000" cy="9906000"/>
          </a:xfrm>
          <a:prstGeom prst="ellipse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14ECF68-1C33-E986-D5B0-2DAA932035BA}"/>
              </a:ext>
            </a:extLst>
          </p:cNvPr>
          <p:cNvSpPr/>
          <p:nvPr userDrawn="1"/>
        </p:nvSpPr>
        <p:spPr>
          <a:xfrm>
            <a:off x="-2667000" y="-3048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CA75FB-D92F-EBB4-136F-D26C6583BA64}"/>
              </a:ext>
            </a:extLst>
          </p:cNvPr>
          <p:cNvSpPr/>
          <p:nvPr userDrawn="1"/>
        </p:nvSpPr>
        <p:spPr>
          <a:xfrm>
            <a:off x="7775448" y="-3048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B46BC9-C97A-FD39-0793-87E70587C3D9}"/>
              </a:ext>
            </a:extLst>
          </p:cNvPr>
          <p:cNvSpPr/>
          <p:nvPr userDrawn="1"/>
        </p:nvSpPr>
        <p:spPr>
          <a:xfrm rot="5400000">
            <a:off x="3687025" y="-6743700"/>
            <a:ext cx="2667000" cy="108204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EADE0B15-B322-D460-60E6-43DD05A6E101}"/>
              </a:ext>
            </a:extLst>
          </p:cNvPr>
          <p:cNvSpPr/>
          <p:nvPr/>
        </p:nvSpPr>
        <p:spPr>
          <a:xfrm rot="3484367">
            <a:off x="5379424" y="3116797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758BFEC-2229-3F05-D835-B96F99DE44A5}"/>
              </a:ext>
            </a:extLst>
          </p:cNvPr>
          <p:cNvSpPr/>
          <p:nvPr/>
        </p:nvSpPr>
        <p:spPr>
          <a:xfrm rot="18115633" flipH="1">
            <a:off x="5332328" y="2971093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C826043-B8A5-B644-B4F7-26DAEE9ECB7D}"/>
              </a:ext>
            </a:extLst>
          </p:cNvPr>
          <p:cNvSpPr/>
          <p:nvPr/>
        </p:nvSpPr>
        <p:spPr>
          <a:xfrm>
            <a:off x="5327259" y="3201513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there when it matters 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537209"/>
            <a:ext cx="4279901" cy="1396991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want to be there, at your best, for all the special moments ahead. A biometric screening can help you track changes in your health and learn important information like your blood pressure and cholesterol levels.</a:t>
            </a:r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9051524"/>
            <a:ext cx="1188951" cy="473476"/>
          </a:xfrm>
          <a:prstGeom prst="rect">
            <a:avLst/>
          </a:prstGeom>
        </p:spPr>
      </p:pic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8164CBE-8A56-ADA4-DBF6-330791F4DFA5}"/>
              </a:ext>
            </a:extLst>
          </p:cNvPr>
          <p:cNvSpPr txBox="1"/>
          <p:nvPr/>
        </p:nvSpPr>
        <p:spPr>
          <a:xfrm>
            <a:off x="444499" y="6893596"/>
            <a:ext cx="4584701" cy="1564604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59356D"/>
                </a:solidFill>
              </a:rPr>
              <a:t>How do I get a biometric screening?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Sign up for an onsite screening at your location.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 to a participating lab, like </a:t>
            </a:r>
            <a:r>
              <a:rPr lang="en-US" sz="12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Labcorp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CVS MinuteClinic.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Request a home test kit. 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Make an appointment with your healthcare provider. </a:t>
            </a:r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76015F55-AA4A-9749-A784-AB77758A5E98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D78263-EE96-E985-B7A9-5204547177C2}"/>
              </a:ext>
            </a:extLst>
          </p:cNvPr>
          <p:cNvSpPr txBox="1"/>
          <p:nvPr/>
        </p:nvSpPr>
        <p:spPr>
          <a:xfrm>
            <a:off x="4876799" y="6629400"/>
            <a:ext cx="2568405" cy="139158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scan the QR code to open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your app.</a:t>
            </a:r>
          </a:p>
          <a:p>
            <a:pPr algn="r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4E2053-79E4-F45A-3308-C32F29BA486F}"/>
              </a:ext>
            </a:extLst>
          </p:cNvPr>
          <p:cNvSpPr txBox="1"/>
          <p:nvPr/>
        </p:nvSpPr>
        <p:spPr>
          <a:xfrm>
            <a:off x="5715644" y="5569040"/>
            <a:ext cx="1726668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059E79A-5739-6336-27C4-0F93F8D14C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598" y="7873093"/>
            <a:ext cx="933868" cy="9338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3726DEF2-F636-4BF7-9878-B58E92F002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20872-76C9-4763-92C0-144A4E1D309C}">
  <ds:schemaRefs>
    <ds:schemaRef ds:uri="http://schemas.microsoft.com/office/2006/documentManagement/types"/>
    <ds:schemaRef ds:uri="77384554-7bde-46c7-b2e2-e7407604d544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38fbdfde-3104-4524-abbb-ccd253ab6e7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153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8</cp:revision>
  <dcterms:created xsi:type="dcterms:W3CDTF">2022-06-06T14:22:01Z</dcterms:created>
  <dcterms:modified xsi:type="dcterms:W3CDTF">2023-09-27T15:06:04Z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Theme:7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2023-09-27T15:06:02Z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c63550de-0d66-408c-90e5-ff337edf1fbf</vt:lpwstr>
  </property>
  <property fmtid="{D5CDD505-2E9C-101B-9397-08002B2CF9AE}" pid="15" name="MSIP_Label_3b3e03e6-50a1-4d77-a45f-8008da574b6d_ContentBits">
    <vt:lpwstr>0</vt:lpwstr>
  </property>
</Properties>
</file>