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9144000" cy="5149850"/>
  <p:notesSz cx="9144000" cy="5149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356D"/>
    <a:srgbClr val="E8EBF0"/>
    <a:srgbClr val="D43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57"/>
    <p:restoredTop sz="94719"/>
  </p:normalViewPr>
  <p:slideViewPr>
    <p:cSldViewPr>
      <p:cViewPr varScale="1">
        <p:scale>
          <a:sx n="100" d="100"/>
          <a:sy n="100" d="100"/>
        </p:scale>
        <p:origin x="52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A804-33CA-8946-9929-791A6254A91E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FCC74-7D37-AB4B-911A-1B85E559B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2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FCC74-7D37-AB4B-911A-1B85E559BA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335A2F-BC82-4385-A265-B6ABF39643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76" t="-16825" r="19321" b="-15940"/>
          <a:stretch/>
        </p:blipFill>
        <p:spPr>
          <a:xfrm flipH="1">
            <a:off x="4679384" y="-1158875"/>
            <a:ext cx="7817416" cy="7817416"/>
          </a:xfrm>
          <a:prstGeom prst="ellipse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9F70987B-E3C4-CE6E-2EBF-8117F28F472F}"/>
              </a:ext>
            </a:extLst>
          </p:cNvPr>
          <p:cNvSpPr/>
          <p:nvPr/>
        </p:nvSpPr>
        <p:spPr>
          <a:xfrm rot="3484367">
            <a:off x="4138782" y="3167645"/>
            <a:ext cx="144215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AC6802-E53B-44B6-EAF2-A4566B537C79}"/>
              </a:ext>
            </a:extLst>
          </p:cNvPr>
          <p:cNvSpPr/>
          <p:nvPr/>
        </p:nvSpPr>
        <p:spPr>
          <a:xfrm rot="18115633" flipH="1">
            <a:off x="4135182" y="3055251"/>
            <a:ext cx="1356861" cy="1699099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AA1E4E8-C6DB-EFDF-57C5-812D751BEFC2}"/>
              </a:ext>
            </a:extLst>
          </p:cNvPr>
          <p:cNvSpPr/>
          <p:nvPr/>
        </p:nvSpPr>
        <p:spPr>
          <a:xfrm>
            <a:off x="4098543" y="3232994"/>
            <a:ext cx="1452510" cy="1452510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5953A0-561F-0EDF-1D63-9677BC2CB60C}"/>
              </a:ext>
            </a:extLst>
          </p:cNvPr>
          <p:cNvSpPr/>
          <p:nvPr/>
        </p:nvSpPr>
        <p:spPr>
          <a:xfrm>
            <a:off x="9144000" y="-991188"/>
            <a:ext cx="3477348" cy="78042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FD9BDF61-7584-8963-F5A4-EE4D5BE9B8A2}"/>
              </a:ext>
            </a:extLst>
          </p:cNvPr>
          <p:cNvSpPr txBox="1"/>
          <p:nvPr/>
        </p:nvSpPr>
        <p:spPr>
          <a:xfrm>
            <a:off x="299144" y="828373"/>
            <a:ext cx="3891856" cy="3730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5100"/>
              </a:lnSpc>
              <a:spcBef>
                <a:spcPts val="95"/>
              </a:spcBef>
              <a:tabLst>
                <a:tab pos="1428115" algn="l"/>
                <a:tab pos="2353310" algn="l"/>
              </a:tabLst>
            </a:pPr>
            <a:r>
              <a:rPr lang="en-US" sz="24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Well, that’s convenient </a:t>
            </a:r>
            <a:endParaRPr lang="en-US" sz="24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4">
            <a:extLst>
              <a:ext uri="{FF2B5EF4-FFF2-40B4-BE49-F238E27FC236}">
                <a16:creationId xmlns:a16="http://schemas.microsoft.com/office/drawing/2014/main" id="{3625D080-8593-498F-F666-CD671893A786}"/>
              </a:ext>
            </a:extLst>
          </p:cNvPr>
          <p:cNvSpPr txBox="1"/>
          <p:nvPr/>
        </p:nvSpPr>
        <p:spPr>
          <a:xfrm>
            <a:off x="38100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A4633F-159C-D303-FEC4-F99BDF4C5A34}"/>
              </a:ext>
            </a:extLst>
          </p:cNvPr>
          <p:cNvSpPr/>
          <p:nvPr/>
        </p:nvSpPr>
        <p:spPr>
          <a:xfrm>
            <a:off x="-228600" y="-1009370"/>
            <a:ext cx="9381744" cy="100647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58DC875-D4CD-F890-4671-03A13660B70C}"/>
              </a:ext>
            </a:extLst>
          </p:cNvPr>
          <p:cNvSpPr/>
          <p:nvPr/>
        </p:nvSpPr>
        <p:spPr>
          <a:xfrm>
            <a:off x="-609600" y="5149850"/>
            <a:ext cx="11905636" cy="1632054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60B9601-2D5A-B4CF-2D1F-70DE9EB739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4" y="4286605"/>
            <a:ext cx="1188951" cy="4734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8C5E9C-BFB9-6CCD-E6AB-554FC189A151}"/>
              </a:ext>
            </a:extLst>
          </p:cNvPr>
          <p:cNvSpPr/>
          <p:nvPr/>
        </p:nvSpPr>
        <p:spPr>
          <a:xfrm>
            <a:off x="329476" y="365125"/>
            <a:ext cx="1288975" cy="344899"/>
          </a:xfrm>
          <a:prstGeom prst="rect">
            <a:avLst/>
          </a:prstGeom>
          <a:solidFill>
            <a:srgbClr val="E8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Client logo</a:t>
            </a: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F753A5D2-F338-246A-6EED-62891048F212}"/>
              </a:ext>
            </a:extLst>
          </p:cNvPr>
          <p:cNvSpPr txBox="1"/>
          <p:nvPr/>
        </p:nvSpPr>
        <p:spPr>
          <a:xfrm>
            <a:off x="3111470" y="4815099"/>
            <a:ext cx="793166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6">
            <a:extLst>
              <a:ext uri="{FF2B5EF4-FFF2-40B4-BE49-F238E27FC236}">
                <a16:creationId xmlns:a16="http://schemas.microsoft.com/office/drawing/2014/main" id="{419FA075-2DBF-2F3C-21D6-3B1902E72389}"/>
              </a:ext>
            </a:extLst>
          </p:cNvPr>
          <p:cNvSpPr txBox="1"/>
          <p:nvPr/>
        </p:nvSpPr>
        <p:spPr>
          <a:xfrm>
            <a:off x="4238488" y="3603927"/>
            <a:ext cx="1149531" cy="710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an onsite biometric screening!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B48D9D-4144-915D-42B5-4A69B3CCE1AF}"/>
              </a:ext>
            </a:extLst>
          </p:cNvPr>
          <p:cNvSpPr txBox="1"/>
          <p:nvPr/>
        </p:nvSpPr>
        <p:spPr>
          <a:xfrm>
            <a:off x="320048" y="2574925"/>
            <a:ext cx="3377039" cy="47347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9848EF6-21E4-1270-2592-7F8D86D315FA}"/>
              </a:ext>
            </a:extLst>
          </p:cNvPr>
          <p:cNvSpPr/>
          <p:nvPr/>
        </p:nvSpPr>
        <p:spPr>
          <a:xfrm>
            <a:off x="299144" y="1431925"/>
            <a:ext cx="3605492" cy="981709"/>
          </a:xfrm>
          <a:prstGeom prst="roundRect">
            <a:avLst/>
          </a:prstGeom>
          <a:noFill/>
          <a:ln>
            <a:solidFill>
              <a:srgbClr val="E8EB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C280F4-63E6-46F4-869F-24DFCCABBA89}"/>
              </a:ext>
            </a:extLst>
          </p:cNvPr>
          <p:cNvSpPr txBox="1"/>
          <p:nvPr/>
        </p:nvSpPr>
        <p:spPr>
          <a:xfrm>
            <a:off x="381000" y="1592221"/>
            <a:ext cx="31097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date/time]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[Enter location]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8644D5-D465-44EE-EFEE-ED8A22F66E46}"/>
              </a:ext>
            </a:extLst>
          </p:cNvPr>
          <p:cNvSpPr txBox="1"/>
          <p:nvPr/>
        </p:nvSpPr>
        <p:spPr>
          <a:xfrm>
            <a:off x="1338047" y="3205720"/>
            <a:ext cx="2459084" cy="941984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100" b="1" dirty="0">
                <a:solidFill>
                  <a:srgbClr val="59356D"/>
                </a:solidFill>
              </a:rPr>
              <a:t>Save your spot and 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Visit 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 and go to your 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 page or scan the QR code to open in your app.</a:t>
            </a:r>
          </a:p>
          <a:p>
            <a:pPr algn="l">
              <a:lnSpc>
                <a:spcPct val="150000"/>
              </a:lnSpc>
            </a:pPr>
            <a:endParaRPr lang="en-US" sz="1050" dirty="0"/>
          </a:p>
        </p:txBody>
      </p:sp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819F100B-6E5B-9DBA-1032-8FA0943F39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75" y="3180140"/>
            <a:ext cx="974725" cy="974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Props1.xml><?xml version="1.0" encoding="utf-8"?>
<ds:datastoreItem xmlns:ds="http://schemas.openxmlformats.org/officeDocument/2006/customXml" ds:itemID="{925FE203-CBDB-45A0-927E-5BC5EA3B0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0ABB0-A873-4D25-8BD4-AD07873CB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07E4C8-676B-4AB9-BC76-D5F12BC76723}">
  <ds:schemaRefs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38fbdfde-3104-4524-abbb-ccd253ab6e71"/>
    <ds:schemaRef ds:uri="http://purl.org/dc/elements/1.1/"/>
    <ds:schemaRef ds:uri="http://schemas.microsoft.com/office/2006/metadata/properties"/>
    <ds:schemaRef ds:uri="http://schemas.microsoft.com/office/infopath/2007/PartnerControls"/>
    <ds:schemaRef ds:uri="77384554-7bde-46c7-b2e2-e7407604d5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79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is Mental Health month</dc:title>
  <cp:lastModifiedBy>Kayla Smith</cp:lastModifiedBy>
  <cp:revision>8</cp:revision>
  <dcterms:created xsi:type="dcterms:W3CDTF">2022-06-13T22:04:51Z</dcterms:created>
  <dcterms:modified xsi:type="dcterms:W3CDTF">2023-09-27T15:51:10Z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2022-06-13T00:00:00Z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2023-09-27T15:51:03Z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0c9e5650-48a2-44be-af66-23a91bbe2925</vt:lpwstr>
  </property>
  <property fmtid="{D5CDD505-2E9C-101B-9397-08002B2CF9AE}" pid="15" name="MSIP_Label_3b3e03e6-50a1-4d77-a45f-8008da574b6d_ContentBits">
    <vt:lpwstr>0</vt:lpwstr>
  </property>
</Properties>
</file>