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7772400" cy="10058400"/>
  <p:notesSz cx="7772400" cy="10058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59356D"/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23"/>
    <p:restoredTop sz="94607"/>
  </p:normalViewPr>
  <p:slideViewPr>
    <p:cSldViewPr>
      <p:cViewPr varScale="1">
        <p:scale>
          <a:sx n="53" d="100"/>
          <a:sy n="53" d="100"/>
        </p:scale>
        <p:origin x="2962" y="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D3F11DF-EECD-F6B7-B301-A82DADF4EF1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23" t="-78585" r="-6220" b="18120"/>
          <a:stretch/>
        </p:blipFill>
        <p:spPr>
          <a:xfrm>
            <a:off x="-1066800" y="-5257800"/>
            <a:ext cx="9906000" cy="9906000"/>
          </a:xfrm>
          <a:prstGeom prst="ellipse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8E3E48E0-889E-E165-BDAB-11E81301B89E}"/>
              </a:ext>
            </a:extLst>
          </p:cNvPr>
          <p:cNvSpPr/>
          <p:nvPr/>
        </p:nvSpPr>
        <p:spPr>
          <a:xfrm rot="3484367">
            <a:off x="5379424" y="3040250"/>
            <a:ext cx="1869559" cy="2202658"/>
          </a:xfrm>
          <a:prstGeom prst="ellipse">
            <a:avLst/>
          </a:prstGeom>
          <a:solidFill>
            <a:srgbClr val="D43A2E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A484E70-E77A-BF2F-1672-C27657CDB9D8}"/>
              </a:ext>
            </a:extLst>
          </p:cNvPr>
          <p:cNvSpPr/>
          <p:nvPr/>
        </p:nvSpPr>
        <p:spPr>
          <a:xfrm rot="18115633" flipH="1">
            <a:off x="5332328" y="2894546"/>
            <a:ext cx="1758991" cy="2202658"/>
          </a:xfrm>
          <a:prstGeom prst="ellipse">
            <a:avLst/>
          </a:prstGeom>
          <a:solidFill>
            <a:srgbClr val="D43A2E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006F439-1269-1399-3CC5-A7EC33664617}"/>
              </a:ext>
            </a:extLst>
          </p:cNvPr>
          <p:cNvSpPr/>
          <p:nvPr/>
        </p:nvSpPr>
        <p:spPr>
          <a:xfrm>
            <a:off x="5327259" y="3124966"/>
            <a:ext cx="1882988" cy="1882988"/>
          </a:xfrm>
          <a:prstGeom prst="ellipse">
            <a:avLst/>
          </a:prstGeom>
          <a:solidFill>
            <a:srgbClr val="D43A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bject 2"/>
          <p:cNvSpPr txBox="1"/>
          <p:nvPr/>
        </p:nvSpPr>
        <p:spPr>
          <a:xfrm>
            <a:off x="443463" y="4927199"/>
            <a:ext cx="5679157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r>
              <a:rPr lang="en-US" sz="32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Well, that’s convenient </a:t>
            </a:r>
            <a:endParaRPr lang="en-US" sz="3200" dirty="0">
              <a:solidFill>
                <a:srgbClr val="593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67485" y="9592943"/>
            <a:ext cx="862330" cy="1205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  <a:r>
              <a:rPr sz="700" spc="-1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Virgin Pulse </a:t>
            </a:r>
            <a:r>
              <a:rPr sz="700" spc="-2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en-US" sz="700" spc="-2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7200" y="9073516"/>
            <a:ext cx="1574800" cy="451484"/>
          </a:xfrm>
          <a:prstGeom prst="rect">
            <a:avLst/>
          </a:prstGeom>
          <a:solidFill>
            <a:srgbClr val="E7EBEF"/>
          </a:solidFill>
        </p:spPr>
        <p:txBody>
          <a:bodyPr vert="horz" wrap="square" lIns="0" tIns="158750" rIns="0" bIns="0" rtlCol="0">
            <a:spAutoFit/>
          </a:bodyPr>
          <a:lstStyle/>
          <a:p>
            <a:pPr marL="434975">
              <a:lnSpc>
                <a:spcPct val="100000"/>
              </a:lnSpc>
              <a:spcBef>
                <a:spcPts val="1250"/>
              </a:spcBef>
            </a:pPr>
            <a:r>
              <a:rPr sz="1000" dirty="0">
                <a:solidFill>
                  <a:srgbClr val="333333"/>
                </a:solidFill>
                <a:latin typeface="Poppins"/>
                <a:cs typeface="Poppins"/>
              </a:rPr>
              <a:t>Client </a:t>
            </a:r>
            <a:r>
              <a:rPr sz="1000" spc="-20" dirty="0">
                <a:solidFill>
                  <a:srgbClr val="333333"/>
                </a:solidFill>
                <a:latin typeface="Poppins"/>
                <a:cs typeface="Poppins"/>
              </a:rPr>
              <a:t>Logo</a:t>
            </a:r>
            <a:endParaRPr sz="1000" dirty="0">
              <a:latin typeface="Poppins"/>
              <a:cs typeface="Poppi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499" y="5655638"/>
            <a:ext cx="3975101" cy="1396991"/>
          </a:xfrm>
          <a:prstGeom prst="rect">
            <a:avLst/>
          </a:prstGeom>
        </p:spPr>
        <p:txBody>
          <a:bodyPr vert="horz" wrap="square" lIns="0" tIns="15240" rIns="0" bIns="0" rtlCol="0">
            <a:noAutofit/>
          </a:bodyPr>
          <a:lstStyle/>
          <a:p>
            <a:pPr marL="12700" algn="l">
              <a:lnSpc>
                <a:spcPct val="150000"/>
              </a:lnSpc>
              <a:spcBef>
                <a:spcPts val="120"/>
              </a:spcBef>
            </a:pPr>
            <a:r>
              <a:rPr lang="en-US" sz="1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probably have a long to-do list, but this one’s easy. An onsite biometric screening is a quick and convenient way to check important health measures such as cholesterol, glucose and blood pressure. Knowing these numbers is key to getting you on the path to improved wellbeing. 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84F07D0-DDB0-ACFF-2018-ABECE597B61C}"/>
              </a:ext>
            </a:extLst>
          </p:cNvPr>
          <p:cNvSpPr/>
          <p:nvPr/>
        </p:nvSpPr>
        <p:spPr>
          <a:xfrm>
            <a:off x="-1600200" y="-4771812"/>
            <a:ext cx="10287000" cy="4771812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2413A90-7573-53C1-6874-A5D61A75F213}"/>
              </a:ext>
            </a:extLst>
          </p:cNvPr>
          <p:cNvSpPr/>
          <p:nvPr/>
        </p:nvSpPr>
        <p:spPr>
          <a:xfrm>
            <a:off x="7806070" y="-2606201"/>
            <a:ext cx="4517136" cy="6481747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840C9C-C0F5-BDB4-3C4E-9DB57FA49E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620" y="8975324"/>
            <a:ext cx="1188951" cy="473476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B2866B0D-93AB-F473-D2F0-1BFA42371F07}"/>
              </a:ext>
            </a:extLst>
          </p:cNvPr>
          <p:cNvSpPr/>
          <p:nvPr/>
        </p:nvSpPr>
        <p:spPr>
          <a:xfrm>
            <a:off x="-4506432" y="-2606201"/>
            <a:ext cx="4517136" cy="6481747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bject 4">
            <a:extLst>
              <a:ext uri="{FF2B5EF4-FFF2-40B4-BE49-F238E27FC236}">
                <a16:creationId xmlns:a16="http://schemas.microsoft.com/office/drawing/2014/main" id="{C7D1DC16-FF67-69E5-8EC6-5E594EC305C0}"/>
              </a:ext>
            </a:extLst>
          </p:cNvPr>
          <p:cNvSpPr txBox="1"/>
          <p:nvPr/>
        </p:nvSpPr>
        <p:spPr>
          <a:xfrm>
            <a:off x="457200" y="9592943"/>
            <a:ext cx="862330" cy="1205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0923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16">
            <a:extLst>
              <a:ext uri="{FF2B5EF4-FFF2-40B4-BE49-F238E27FC236}">
                <a16:creationId xmlns:a16="http://schemas.microsoft.com/office/drawing/2014/main" id="{95BD726C-9179-FB18-A5F7-353F870AA431}"/>
              </a:ext>
            </a:extLst>
          </p:cNvPr>
          <p:cNvSpPr txBox="1"/>
          <p:nvPr/>
        </p:nvSpPr>
        <p:spPr>
          <a:xfrm>
            <a:off x="5482048" y="3617902"/>
            <a:ext cx="1561931" cy="9009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42900"/>
              </a:lnSpc>
              <a:spcBef>
                <a:spcPts val="100"/>
              </a:spcBef>
            </a:pPr>
            <a:r>
              <a:rPr lang="en-US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 an onsite biometric screening!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BB1C3F-3EE4-4AD8-9960-B96E166F6744}"/>
              </a:ext>
            </a:extLst>
          </p:cNvPr>
          <p:cNvSpPr txBox="1"/>
          <p:nvPr/>
        </p:nvSpPr>
        <p:spPr>
          <a:xfrm>
            <a:off x="5219280" y="7043013"/>
            <a:ext cx="2125147" cy="893328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12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Earn [XX] when you complete a biometric screening by [Date XX].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A918535D-78BD-1645-2A00-5AC8C5E2BCC3}"/>
              </a:ext>
            </a:extLst>
          </p:cNvPr>
          <p:cNvSpPr/>
          <p:nvPr/>
        </p:nvSpPr>
        <p:spPr>
          <a:xfrm>
            <a:off x="5065419" y="5738169"/>
            <a:ext cx="2262482" cy="2457460"/>
          </a:xfrm>
          <a:prstGeom prst="roundRect">
            <a:avLst>
              <a:gd name="adj" fmla="val 6103"/>
            </a:avLst>
          </a:prstGeom>
          <a:noFill/>
          <a:ln>
            <a:solidFill>
              <a:srgbClr val="E8EB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A94464-52C5-2AB1-97E1-9FEACCCCF333}"/>
              </a:ext>
            </a:extLst>
          </p:cNvPr>
          <p:cNvSpPr txBox="1"/>
          <p:nvPr/>
        </p:nvSpPr>
        <p:spPr>
          <a:xfrm>
            <a:off x="5219281" y="6041750"/>
            <a:ext cx="1967798" cy="1015663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9525" algn="l"/>
            <a:r>
              <a:rPr lang="en-US" sz="12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When: 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[Enter date/time]</a:t>
            </a:r>
          </a:p>
          <a:p>
            <a:pPr marL="9525" algn="l">
              <a:lnSpc>
                <a:spcPct val="150000"/>
              </a:lnSpc>
            </a:pPr>
            <a:endParaRPr lang="en-US" sz="1200" b="1" dirty="0">
              <a:solidFill>
                <a:srgbClr val="593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525" algn="l">
              <a:lnSpc>
                <a:spcPct val="150000"/>
              </a:lnSpc>
            </a:pPr>
            <a:r>
              <a:rPr lang="en-US" sz="12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Where: 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[Enter location]</a:t>
            </a:r>
          </a:p>
          <a:p>
            <a:pPr marL="9525" algn="l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411B993-9D24-90F3-D8DF-E5B561E52ECC}"/>
              </a:ext>
            </a:extLst>
          </p:cNvPr>
          <p:cNvSpPr txBox="1"/>
          <p:nvPr/>
        </p:nvSpPr>
        <p:spPr>
          <a:xfrm>
            <a:off x="1570848" y="7341270"/>
            <a:ext cx="2620152" cy="941984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1200" b="1" dirty="0">
                <a:solidFill>
                  <a:srgbClr val="59356D"/>
                </a:solidFill>
              </a:rPr>
              <a:t>Save your spot and learn more:</a:t>
            </a:r>
            <a:br>
              <a:rPr lang="en-US" sz="1200" b="1" dirty="0">
                <a:solidFill>
                  <a:srgbClr val="59356D"/>
                </a:solidFill>
              </a:rPr>
            </a:b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Visit 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member.virginpulse.com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 and go to your 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Benefits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 page or scan the QR code to open in your app.</a:t>
            </a:r>
          </a:p>
          <a:p>
            <a:pPr algn="l">
              <a:lnSpc>
                <a:spcPct val="150000"/>
              </a:lnSpc>
            </a:pPr>
            <a:endParaRPr lang="en-US" sz="1050" dirty="0"/>
          </a:p>
        </p:txBody>
      </p:sp>
      <p:pic>
        <p:nvPicPr>
          <p:cNvPr id="17" name="Picture 16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93C141D1-D69D-64E2-0842-18AE25E4865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7361401"/>
            <a:ext cx="1031945" cy="103194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20C4EBCAEBA5409CEFA22061C11D28" ma:contentTypeVersion="17" ma:contentTypeDescription="Create a new document." ma:contentTypeScope="" ma:versionID="8e9cd5b1da0fd2ce62bb650c8e0b02a3">
  <xsd:schema xmlns:xsd="http://www.w3.org/2001/XMLSchema" xmlns:xs="http://www.w3.org/2001/XMLSchema" xmlns:p="http://schemas.microsoft.com/office/2006/metadata/properties" xmlns:ns2="38fbdfde-3104-4524-abbb-ccd253ab6e71" xmlns:ns3="77384554-7bde-46c7-b2e2-e7407604d544" targetNamespace="http://schemas.microsoft.com/office/2006/metadata/properties" ma:root="true" ma:fieldsID="24dbb46c6de1f4cba3fe597a21c78036" ns2:_="" ns3:_="">
    <xsd:import namespace="38fbdfde-3104-4524-abbb-ccd253ab6e71"/>
    <xsd:import namespace="77384554-7bde-46c7-b2e2-e7407604d5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Location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fbdfde-3104-4524-abbb-ccd253ab6e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1" nillable="true" ma:displayName="MediaServiceLocation" ma:internalName="MediaServiceLocation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d26d971-53db-4df6-927c-b829f3111a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384554-7bde-46c7-b2e2-e7407604d5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e6f8e6b-5cf2-41b0-a682-515a8d74b85b}" ma:internalName="TaxCatchAll" ma:showField="CatchAllData" ma:web="77384554-7bde-46c7-b2e2-e7407604d5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8fbdfde-3104-4524-abbb-ccd253ab6e71">
      <Terms xmlns="http://schemas.microsoft.com/office/infopath/2007/PartnerControls"/>
    </lcf76f155ced4ddcb4097134ff3c332f>
    <TaxCatchAll xmlns="77384554-7bde-46c7-b2e2-e7407604d54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5627B4F-47E1-40EA-9830-38862F4290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fbdfde-3104-4524-abbb-ccd253ab6e71"/>
    <ds:schemaRef ds:uri="77384554-7bde-46c7-b2e2-e7407604d5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120872-76C9-4763-92C0-144A4E1D309C}">
  <ds:schemaRefs>
    <ds:schemaRef ds:uri="http://schemas.microsoft.com/office/2006/metadata/properties"/>
    <ds:schemaRef ds:uri="http://www.w3.org/XML/1998/namespace"/>
    <ds:schemaRef ds:uri="http://purl.org/dc/terms/"/>
    <ds:schemaRef ds:uri="38fbdfde-3104-4524-abbb-ccd253ab6e71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77384554-7bde-46c7-b2e2-e7407604d544"/>
  </ds:schemaRefs>
</ds:datastoreItem>
</file>

<file path=customXml/itemProps3.xml><?xml version="1.0" encoding="utf-8"?>
<ds:datastoreItem xmlns:ds="http://schemas.openxmlformats.org/officeDocument/2006/customXml" ds:itemID="{057F143F-43C5-45F5-A431-3D7050833B9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</TotalTime>
  <Words>130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Poppins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Kayla Smith</cp:lastModifiedBy>
  <cp:revision>8</cp:revision>
  <dcterms:created xsi:type="dcterms:W3CDTF">2022-06-06T14:22:01Z</dcterms:created>
  <dcterms:modified xsi:type="dcterms:W3CDTF">2023-09-27T15:51:21Z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2022-06-06T00:00:00Z</vt:filetime>
  </property>
  <property fmtid="{D5CDD505-2E9C-101B-9397-08002B2CF9AE}" pid="3" name="Creator">
    <vt:lpwstr>Adobe InDesign 17.2 (Macintosh)</vt:lpwstr>
  </property>
  <property fmtid="{D5CDD505-2E9C-101B-9397-08002B2CF9AE}" pid="4" name="LastSaved">
    <vt:filetime>2022-06-06T00:00:00Z</vt:filetime>
  </property>
  <property fmtid="{D5CDD505-2E9C-101B-9397-08002B2CF9AE}" pid="5" name="ContentTypeId">
    <vt:lpwstr>0x010100B320C4EBCAEBA5409CEFA22061C11D28</vt:lpwstr>
  </property>
  <property fmtid="{D5CDD505-2E9C-101B-9397-08002B2CF9AE}" pid="6" name="MediaServiceImageTags">
    <vt:lpwstr/>
  </property>
  <property fmtid="{D5CDD505-2E9C-101B-9397-08002B2CF9AE}" pid="7" name="ClassificationContentMarkingFooterLocations">
    <vt:lpwstr>Office Theme:4</vt:lpwstr>
  </property>
  <property fmtid="{D5CDD505-2E9C-101B-9397-08002B2CF9AE}" pid="8" name="ClassificationContentMarkingFooterText">
    <vt:lpwstr>VP Confidential</vt:lpwstr>
  </property>
  <property fmtid="{D5CDD505-2E9C-101B-9397-08002B2CF9AE}" pid="9" name="MSIP_Label_3b3e03e6-50a1-4d77-a45f-8008da574b6d_Enabled">
    <vt:lpwstr>true</vt:lpwstr>
  </property>
  <property fmtid="{D5CDD505-2E9C-101B-9397-08002B2CF9AE}" pid="10" name="MSIP_Label_3b3e03e6-50a1-4d77-a45f-8008da574b6d_SetDate">
    <vt:lpwstr>2023-09-27T15:51:18Z</vt:lpwstr>
  </property>
  <property fmtid="{D5CDD505-2E9C-101B-9397-08002B2CF9AE}" pid="11" name="MSIP_Label_3b3e03e6-50a1-4d77-a45f-8008da574b6d_Method">
    <vt:lpwstr>Privileged</vt:lpwstr>
  </property>
  <property fmtid="{D5CDD505-2E9C-101B-9397-08002B2CF9AE}" pid="12" name="MSIP_Label_3b3e03e6-50a1-4d77-a45f-8008da574b6d_Name">
    <vt:lpwstr>Public</vt:lpwstr>
  </property>
  <property fmtid="{D5CDD505-2E9C-101B-9397-08002B2CF9AE}" pid="13" name="MSIP_Label_3b3e03e6-50a1-4d77-a45f-8008da574b6d_SiteId">
    <vt:lpwstr>b123a16e-892b-4cf6-a55a-6f8c7606a035</vt:lpwstr>
  </property>
  <property fmtid="{D5CDD505-2E9C-101B-9397-08002B2CF9AE}" pid="14" name="MSIP_Label_3b3e03e6-50a1-4d77-a45f-8008da574b6d_ActionId">
    <vt:lpwstr>3125d510-ebdc-4e2f-8fb6-67b464bc100c</vt:lpwstr>
  </property>
  <property fmtid="{D5CDD505-2E9C-101B-9397-08002B2CF9AE}" pid="15" name="MSIP_Label_3b3e03e6-50a1-4d77-a45f-8008da574b6d_ContentBits">
    <vt:lpwstr>0</vt:lpwstr>
  </property>
</Properties>
</file>