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356D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A104E-9445-324A-8765-DECFB958D596}" v="7" dt="2022-08-23T16:31:31.48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2"/>
    <p:restoredTop sz="94554"/>
  </p:normalViewPr>
  <p:slideViewPr>
    <p:cSldViewPr>
      <p:cViewPr varScale="1">
        <p:scale>
          <a:sx n="72" d="100"/>
          <a:sy n="72" d="100"/>
        </p:scale>
        <p:origin x="3576" y="78"/>
      </p:cViewPr>
      <p:guideLst>
        <p:guide orient="horz" pos="5184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94" t="-91890" r="-12351" b="13884"/>
          <a:stretch/>
        </p:blipFill>
        <p:spPr>
          <a:xfrm flipH="1">
            <a:off x="-1066800" y="-5266104"/>
            <a:ext cx="9906000" cy="9906000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9EEC894-E234-0C90-93CB-C20D64026985}"/>
              </a:ext>
            </a:extLst>
          </p:cNvPr>
          <p:cNvSpPr/>
          <p:nvPr/>
        </p:nvSpPr>
        <p:spPr>
          <a:xfrm rot="3484367">
            <a:off x="5379424" y="3040250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9E8012-8D39-7D1B-66D2-E533B5AB19F7}"/>
              </a:ext>
            </a:extLst>
          </p:cNvPr>
          <p:cNvSpPr/>
          <p:nvPr/>
        </p:nvSpPr>
        <p:spPr>
          <a:xfrm rot="18115633" flipH="1">
            <a:off x="5332328" y="2894546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DD91022-CD41-7B2A-81F8-0F8E07ACBBAD}"/>
              </a:ext>
            </a:extLst>
          </p:cNvPr>
          <p:cNvSpPr/>
          <p:nvPr/>
        </p:nvSpPr>
        <p:spPr>
          <a:xfrm>
            <a:off x="5327259" y="3124966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time well spent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537209"/>
            <a:ext cx="39751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onsite biometric screening is a quick way to learn important health measures like cholesterol, glucose and blood </a:t>
            </a:r>
            <a:r>
              <a:rPr lang="en-US"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pressure. Knowing 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numbers helps keep track of your health over time.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4771812"/>
            <a:ext cx="10287000" cy="47718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806070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8975324"/>
            <a:ext cx="1188951" cy="47347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2866B0D-93AB-F473-D2F0-1BFA42371F07}"/>
              </a:ext>
            </a:extLst>
          </p:cNvPr>
          <p:cNvSpPr/>
          <p:nvPr/>
        </p:nvSpPr>
        <p:spPr>
          <a:xfrm>
            <a:off x="-4506432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5BD726C-9179-FB18-A5F7-353F870AA431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B1C3F-3EE4-4AD8-9960-B96E166F6744}"/>
              </a:ext>
            </a:extLst>
          </p:cNvPr>
          <p:cNvSpPr txBox="1"/>
          <p:nvPr/>
        </p:nvSpPr>
        <p:spPr>
          <a:xfrm>
            <a:off x="5219280" y="6924584"/>
            <a:ext cx="2125147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918535D-78BD-1645-2A00-5AC8C5E2BCC3}"/>
              </a:ext>
            </a:extLst>
          </p:cNvPr>
          <p:cNvSpPr/>
          <p:nvPr/>
        </p:nvSpPr>
        <p:spPr>
          <a:xfrm>
            <a:off x="5065419" y="5619740"/>
            <a:ext cx="2262482" cy="2457460"/>
          </a:xfrm>
          <a:prstGeom prst="roundRect">
            <a:avLst>
              <a:gd name="adj" fmla="val 6103"/>
            </a:avLst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A94464-52C5-2AB1-97E1-9FEACCCCF333}"/>
              </a:ext>
            </a:extLst>
          </p:cNvPr>
          <p:cNvSpPr txBox="1"/>
          <p:nvPr/>
        </p:nvSpPr>
        <p:spPr>
          <a:xfrm>
            <a:off x="5219281" y="5923321"/>
            <a:ext cx="1967798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9525" algn="l"/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 marL="9525" algn="l">
              <a:lnSpc>
                <a:spcPct val="150000"/>
              </a:lnSpc>
            </a:pPr>
            <a:endParaRPr lang="en-US" sz="1200" b="1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pPr marL="9525"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11B993-9D24-90F3-D8DF-E5B561E52ECC}"/>
              </a:ext>
            </a:extLst>
          </p:cNvPr>
          <p:cNvSpPr txBox="1"/>
          <p:nvPr/>
        </p:nvSpPr>
        <p:spPr>
          <a:xfrm>
            <a:off x="1570848" y="7245499"/>
            <a:ext cx="2620152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7" name="Picture 1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0CCD074-F2C1-BC92-E870-8458247F7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5" y="7222841"/>
            <a:ext cx="1092200" cy="1092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120872-76C9-4763-92C0-144A4E1D309C}">
  <ds:schemaRefs>
    <ds:schemaRef ds:uri="http://purl.org/dc/terms/"/>
    <ds:schemaRef ds:uri="http://purl.org/dc/elements/1.1/"/>
    <ds:schemaRef ds:uri="d30c8b9d-e523-40b9-93f2-4cfd68cdf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b3f0f60-9fbb-4723-9ac3-972f8f2b8b46"/>
    <ds:schemaRef ds:uri="http://schemas.microsoft.com/office/2006/metadata/properties"/>
    <ds:schemaRef ds:uri="http://www.w3.org/XML/1998/namespace"/>
    <ds:schemaRef ds:uri="http://purl.org/dc/dcmitype/"/>
    <ds:schemaRef ds:uri="38fbdfde-3104-4524-abbb-ccd253ab6e71"/>
    <ds:schemaRef ds:uri="77384554-7bde-46c7-b2e2-e7407604d544"/>
  </ds:schemaRefs>
</ds:datastoreItem>
</file>

<file path=customXml/itemProps2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2E60B5-6BA4-489C-B5D7-252A37D2C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111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9</cp:revision>
  <dcterms:created xsi:type="dcterms:W3CDTF">2022-06-06T14:22:01Z</dcterms:created>
  <dcterms:modified xsi:type="dcterms:W3CDTF">2023-09-19T19:17:49Z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2023-09-19T19:17:47Z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9947df8d-f6cc-40d1-9ecc-e9b17fee2c11</vt:lpwstr>
  </property>
  <property fmtid="{D5CDD505-2E9C-101B-9397-08002B2CF9AE}" pid="15" name="MSIP_Label_3b3e03e6-50a1-4d77-a45f-8008da574b6d_ContentBits">
    <vt:lpwstr>0</vt:lpwstr>
  </property>
</Properties>
</file>