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630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/>
    <p:restoredTop sz="94558"/>
  </p:normalViewPr>
  <p:slideViewPr>
    <p:cSldViewPr>
      <p:cViewPr varScale="1">
        <p:scale>
          <a:sx n="100" d="100"/>
          <a:sy n="100" d="100"/>
        </p:scale>
        <p:origin x="394" y="62"/>
      </p:cViewPr>
      <p:guideLst>
        <p:guide orient="horz" pos="2630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07" d="100"/>
          <a:sy n="207" d="100"/>
        </p:scale>
        <p:origin x="184" y="3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9" t="-21050" r="-25534" b="-27864"/>
          <a:stretch/>
        </p:blipFill>
        <p:spPr>
          <a:xfrm>
            <a:off x="4679384" y="-1127691"/>
            <a:ext cx="7817416" cy="7817416"/>
          </a:xfrm>
          <a:prstGeom prst="ellipse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0BE66C3-5467-F3A5-8F33-5A26591371C6}"/>
              </a:ext>
            </a:extLst>
          </p:cNvPr>
          <p:cNvSpPr/>
          <p:nvPr userDrawn="1"/>
        </p:nvSpPr>
        <p:spPr>
          <a:xfrm>
            <a:off x="9161362" y="-854075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16A25B-E8EC-0992-DE26-8B69950F3C22}"/>
              </a:ext>
            </a:extLst>
          </p:cNvPr>
          <p:cNvSpPr/>
          <p:nvPr userDrawn="1"/>
        </p:nvSpPr>
        <p:spPr>
          <a:xfrm rot="5400000">
            <a:off x="4566214" y="-6038641"/>
            <a:ext cx="916401" cy="1111562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9E5D26-2CDF-D90A-11D0-664B4EE8B60B}"/>
              </a:ext>
            </a:extLst>
          </p:cNvPr>
          <p:cNvSpPr/>
          <p:nvPr userDrawn="1"/>
        </p:nvSpPr>
        <p:spPr>
          <a:xfrm rot="5400000">
            <a:off x="4566215" y="50238"/>
            <a:ext cx="916401" cy="1111562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341F9E-463A-387F-A2CE-E702E1ED6348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64707F2-BB35-55B7-20EF-7F7024D66056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237E60-6275-A1EC-C850-6A9EB8439198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832158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there when it matters 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117031"/>
            <a:ext cx="3676036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Be there for all the special moments ahead. 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673273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DF54C25A-109E-C53A-0DCF-B71269012275}"/>
              </a:ext>
            </a:extLst>
          </p:cNvPr>
          <p:cNvSpPr txBox="1"/>
          <p:nvPr/>
        </p:nvSpPr>
        <p:spPr>
          <a:xfrm>
            <a:off x="4257095" y="3641725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98D3883-06CF-0C26-1BA3-486F4BCA1B4B}"/>
              </a:ext>
            </a:extLst>
          </p:cNvPr>
          <p:cNvSpPr/>
          <p:nvPr/>
        </p:nvSpPr>
        <p:spPr>
          <a:xfrm>
            <a:off x="299144" y="1584324"/>
            <a:ext cx="3605492" cy="981709"/>
          </a:xfrm>
          <a:prstGeom prst="roundRect">
            <a:avLst/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EAADD7-9F71-274B-F26B-433FFC26171B}"/>
              </a:ext>
            </a:extLst>
          </p:cNvPr>
          <p:cNvSpPr txBox="1"/>
          <p:nvPr/>
        </p:nvSpPr>
        <p:spPr>
          <a:xfrm>
            <a:off x="381000" y="1744620"/>
            <a:ext cx="31097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5089E-9800-92B5-6915-1321E498C001}"/>
              </a:ext>
            </a:extLst>
          </p:cNvPr>
          <p:cNvSpPr txBox="1"/>
          <p:nvPr/>
        </p:nvSpPr>
        <p:spPr>
          <a:xfrm>
            <a:off x="1338047" y="3255975"/>
            <a:ext cx="2459084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4" name="Picture 1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0391763-2E1C-2C8F-AE1C-2FECF52F49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37" y="3254183"/>
            <a:ext cx="1018883" cy="10188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07E4C8-676B-4AB9-BC76-D5F12BC76723}">
  <ds:schemaRefs>
    <ds:schemaRef ds:uri="http://purl.org/dc/terms/"/>
    <ds:schemaRef ds:uri="http://schemas.microsoft.com/office/2006/documentManagement/types"/>
    <ds:schemaRef ds:uri="d30c8b9d-e523-40b9-93f2-4cfd68cdf7f7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4b3f0f60-9fbb-4723-9ac3-972f8f2b8b46"/>
    <ds:schemaRef ds:uri="http://schemas.microsoft.com/office/2006/metadata/properties"/>
    <ds:schemaRef ds:uri="http://purl.org/dc/elements/1.1/"/>
    <ds:schemaRef ds:uri="38fbdfde-3104-4524-abbb-ccd253ab6e71"/>
    <ds:schemaRef ds:uri="77384554-7bde-46c7-b2e2-e7407604d544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F8AA7C-496F-4D28-8781-747C24F108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89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9</cp:revision>
  <dcterms:created xsi:type="dcterms:W3CDTF">2022-06-13T22:04:51Z</dcterms:created>
  <dcterms:modified xsi:type="dcterms:W3CDTF">2023-09-27T16:02:08Z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Theme:7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2023-09-27T16:02:04Z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b5eac117-e0be-44d9-8d19-d604c59bdeda</vt:lpwstr>
  </property>
  <property fmtid="{D5CDD505-2E9C-101B-9397-08002B2CF9AE}" pid="15" name="MSIP_Label_3b3e03e6-50a1-4d77-a45f-8008da574b6d_ContentBits">
    <vt:lpwstr>0</vt:lpwstr>
  </property>
</Properties>
</file>