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99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333333"/>
    <a:srgbClr val="593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5"/>
    <p:restoredTop sz="94558"/>
  </p:normalViewPr>
  <p:slideViewPr>
    <p:cSldViewPr>
      <p:cViewPr varScale="1">
        <p:scale>
          <a:sx n="53" d="100"/>
          <a:sy n="53" d="100"/>
        </p:scale>
        <p:origin x="2870" y="77"/>
      </p:cViewPr>
      <p:guideLst>
        <p:guide orient="horz" pos="4992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86" t="-105476" r="-11086" b="5476"/>
          <a:stretch/>
        </p:blipFill>
        <p:spPr>
          <a:xfrm flipH="1">
            <a:off x="-1100445" y="-5257800"/>
            <a:ext cx="9906000" cy="9906000"/>
          </a:xfrm>
          <a:prstGeom prst="ellipse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14ECF68-1C33-E986-D5B0-2DAA932035BA}"/>
              </a:ext>
            </a:extLst>
          </p:cNvPr>
          <p:cNvSpPr/>
          <p:nvPr userDrawn="1"/>
        </p:nvSpPr>
        <p:spPr>
          <a:xfrm>
            <a:off x="-2667000" y="-304800"/>
            <a:ext cx="2667000" cy="10820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CA75FB-D92F-EBB4-136F-D26C6583BA64}"/>
              </a:ext>
            </a:extLst>
          </p:cNvPr>
          <p:cNvSpPr/>
          <p:nvPr userDrawn="1"/>
        </p:nvSpPr>
        <p:spPr>
          <a:xfrm>
            <a:off x="7775448" y="-304800"/>
            <a:ext cx="2667000" cy="10820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B46BC9-C97A-FD39-0793-87E70587C3D9}"/>
              </a:ext>
            </a:extLst>
          </p:cNvPr>
          <p:cNvSpPr/>
          <p:nvPr userDrawn="1"/>
        </p:nvSpPr>
        <p:spPr>
          <a:xfrm rot="5400000">
            <a:off x="3687025" y="-6743700"/>
            <a:ext cx="2667000" cy="10820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835D8B1-B032-25E4-CF78-192F7641ABFD}"/>
              </a:ext>
            </a:extLst>
          </p:cNvPr>
          <p:cNvSpPr/>
          <p:nvPr/>
        </p:nvSpPr>
        <p:spPr>
          <a:xfrm rot="3484367">
            <a:off x="5379424" y="3040250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61DD14B-3192-0DA3-077B-4765B039011F}"/>
              </a:ext>
            </a:extLst>
          </p:cNvPr>
          <p:cNvSpPr/>
          <p:nvPr/>
        </p:nvSpPr>
        <p:spPr>
          <a:xfrm rot="18115633" flipH="1">
            <a:off x="5332328" y="2894546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A307E3-A788-D7A8-CB71-54B25827466A}"/>
              </a:ext>
            </a:extLst>
          </p:cNvPr>
          <p:cNvSpPr/>
          <p:nvPr/>
        </p:nvSpPr>
        <p:spPr>
          <a:xfrm>
            <a:off x="5327259" y="3124966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0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there when it matters </a:t>
            </a:r>
            <a:endParaRPr lang="en-US" sz="30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613409"/>
            <a:ext cx="42799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want to be there, at your best, for all the special moments ahead. A biometric screening can help you track changes in your health and learn important information like your blood pressure and cholesterol levels. </a:t>
            </a:r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8975324"/>
            <a:ext cx="1188951" cy="473476"/>
          </a:xfrm>
          <a:prstGeom prst="rect">
            <a:avLst/>
          </a:prstGeom>
        </p:spPr>
      </p:pic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4A40EA-F9F9-E279-0B83-D4CD70F2DD9A}"/>
              </a:ext>
            </a:extLst>
          </p:cNvPr>
          <p:cNvSpPr txBox="1"/>
          <p:nvPr/>
        </p:nvSpPr>
        <p:spPr>
          <a:xfrm>
            <a:off x="5219280" y="7000784"/>
            <a:ext cx="2125147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76015F55-AA4A-9749-A784-AB77758A5E98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82888C5-3839-FA60-5A28-71D008B17131}"/>
              </a:ext>
            </a:extLst>
          </p:cNvPr>
          <p:cNvSpPr/>
          <p:nvPr/>
        </p:nvSpPr>
        <p:spPr>
          <a:xfrm>
            <a:off x="5065419" y="5695940"/>
            <a:ext cx="2262482" cy="2457460"/>
          </a:xfrm>
          <a:prstGeom prst="roundRect">
            <a:avLst>
              <a:gd name="adj" fmla="val 6103"/>
            </a:avLst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719E5-AE27-5F85-F4AF-4C4FA287D1C7}"/>
              </a:ext>
            </a:extLst>
          </p:cNvPr>
          <p:cNvSpPr txBox="1"/>
          <p:nvPr/>
        </p:nvSpPr>
        <p:spPr>
          <a:xfrm>
            <a:off x="5219281" y="5999521"/>
            <a:ext cx="1967798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9525" algn="l"/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 marL="9525" algn="l">
              <a:lnSpc>
                <a:spcPct val="150000"/>
              </a:lnSpc>
            </a:pPr>
            <a:endParaRPr lang="en-US" sz="1200" b="1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pPr marL="9525"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E5FDBB-6E37-6070-0C1F-71E979FF4E51}"/>
              </a:ext>
            </a:extLst>
          </p:cNvPr>
          <p:cNvSpPr txBox="1"/>
          <p:nvPr/>
        </p:nvSpPr>
        <p:spPr>
          <a:xfrm>
            <a:off x="1570848" y="6960270"/>
            <a:ext cx="2620152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A6A81A1-38C6-2E79-531B-DFAE11816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52" y="6934200"/>
            <a:ext cx="1083848" cy="1083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DE3D9A9D-7BCD-48A9-B5BC-1CCBB5D271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120872-76C9-4763-92C0-144A4E1D309C}">
  <ds:schemaRefs>
    <ds:schemaRef ds:uri="http://www.w3.org/XML/1998/namespace"/>
    <ds:schemaRef ds:uri="http://purl.org/dc/dcmitype/"/>
    <ds:schemaRef ds:uri="d30c8b9d-e523-40b9-93f2-4cfd68cdf7f7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b3f0f60-9fbb-4723-9ac3-972f8f2b8b46"/>
    <ds:schemaRef ds:uri="http://schemas.microsoft.com/office/2006/metadata/properties"/>
    <ds:schemaRef ds:uri="38fbdfde-3104-4524-abbb-ccd253ab6e71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119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12</cp:revision>
  <dcterms:created xsi:type="dcterms:W3CDTF">2022-06-06T14:22:01Z</dcterms:created>
  <dcterms:modified xsi:type="dcterms:W3CDTF">2023-09-27T16:02:17Z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Theme:7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2023-09-27T16:02:16Z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cc717ad0-0c96-453f-9dc9-79fad77847c6</vt:lpwstr>
  </property>
  <property fmtid="{D5CDD505-2E9C-101B-9397-08002B2CF9AE}" pid="15" name="MSIP_Label_3b3e03e6-50a1-4d77-a45f-8008da574b6d_ContentBits">
    <vt:lpwstr>0</vt:lpwstr>
  </property>
</Properties>
</file>