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34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8B121-41DE-C945-A664-1370ABDC55BE}" v="3" dt="2022-08-22T21:43:55.6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/>
    <p:restoredTop sz="94558"/>
  </p:normalViewPr>
  <p:slideViewPr>
    <p:cSldViewPr>
      <p:cViewPr varScale="1">
        <p:scale>
          <a:sx n="135" d="100"/>
          <a:sy n="135" d="100"/>
        </p:scale>
        <p:origin x="612" y="114"/>
      </p:cViewPr>
      <p:guideLst>
        <p:guide orient="horz" pos="2534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" t="-20351" b="-28783"/>
          <a:stretch/>
        </p:blipFill>
        <p:spPr>
          <a:xfrm flipH="1">
            <a:off x="4648200" y="-1158875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1EF6BC7-D422-84B3-8F73-538DFAA4B812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A47B68-468C-C9B6-3DD7-2F45046977D8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5166E7-AA79-DD10-25CD-55CAAF2EAFF0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8538BB3C-7F2A-FC16-CE1D-A214671F1DC9}"/>
              </a:ext>
            </a:extLst>
          </p:cNvPr>
          <p:cNvSpPr txBox="1"/>
          <p:nvPr/>
        </p:nvSpPr>
        <p:spPr>
          <a:xfrm>
            <a:off x="4257095" y="3568553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943130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Gauge your health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371199"/>
            <a:ext cx="3676036" cy="82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Make your goals a reality by putting your health first. Learn about any health risks or changes from year to year with a biometric screening.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406249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25D10-3C4E-D353-6A99-CB96381324AA}"/>
              </a:ext>
            </a:extLst>
          </p:cNvPr>
          <p:cNvSpPr txBox="1"/>
          <p:nvPr/>
        </p:nvSpPr>
        <p:spPr>
          <a:xfrm>
            <a:off x="1399782" y="3102472"/>
            <a:ext cx="2181618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 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61AF63-BBA8-7414-3CFA-CFACC7D002F6}"/>
              </a:ext>
            </a:extLst>
          </p:cNvPr>
          <p:cNvSpPr txBox="1"/>
          <p:nvPr/>
        </p:nvSpPr>
        <p:spPr>
          <a:xfrm>
            <a:off x="6885830" y="36973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2" name="Picture 11" descr="A QR code on a white background leading to the Benefits page">
            <a:extLst>
              <a:ext uri="{FF2B5EF4-FFF2-40B4-BE49-F238E27FC236}">
                <a16:creationId xmlns:a16="http://schemas.microsoft.com/office/drawing/2014/main" id="{1BF68D34-B0D9-BD75-882D-E9628A81D8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65" y="3102472"/>
            <a:ext cx="1007357" cy="10073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07E4C8-676B-4AB9-BC76-D5F12BC76723}">
  <ds:schemaRefs>
    <ds:schemaRef ds:uri="http://schemas.microsoft.com/office/2006/metadata/properties"/>
    <ds:schemaRef ds:uri="http://www.w3.org/XML/1998/namespace"/>
    <ds:schemaRef ds:uri="http://purl.org/dc/terms/"/>
    <ds:schemaRef ds:uri="d30c8b9d-e523-40b9-93f2-4cfd68cdf7f7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b3f0f60-9fbb-4723-9ac3-972f8f2b8b46"/>
    <ds:schemaRef ds:uri="http://purl.org/dc/dcmitype/"/>
    <ds:schemaRef ds:uri="38fbdfde-3104-4524-abbb-ccd253ab6e71"/>
    <ds:schemaRef ds:uri="77384554-7bde-46c7-b2e2-e7407604d544"/>
  </ds:schemaRefs>
</ds:datastoreItem>
</file>

<file path=customXml/itemProps2.xml><?xml version="1.0" encoding="utf-8"?>
<ds:datastoreItem xmlns:ds="http://schemas.openxmlformats.org/officeDocument/2006/customXml" ds:itemID="{7095E660-A476-47D3-909F-403A0BC49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88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8</cp:revision>
  <dcterms:created xsi:type="dcterms:W3CDTF">2022-06-13T22:04:51Z</dcterms:created>
  <dcterms:modified xsi:type="dcterms:W3CDTF">2023-09-19T18:51:09Z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2023-09-19T18:51:07Z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6e40e9bc-aa7c-47ed-ac1c-9ea7aabbd497</vt:lpwstr>
  </property>
  <property fmtid="{D5CDD505-2E9C-101B-9397-08002B2CF9AE}" pid="15" name="MSIP_Label_3b3e03e6-50a1-4d77-a45f-8008da574b6d_ContentBits">
    <vt:lpwstr>0</vt:lpwstr>
  </property>
</Properties>
</file>