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9" r:id="rId4"/>
    <p:sldMasterId id="2147483689" r:id="rId5"/>
  </p:sldMasterIdLst>
  <p:notesMasterIdLst>
    <p:notesMasterId r:id="rId7"/>
  </p:notesMasterIdLst>
  <p:sldIdLst>
    <p:sldId id="260" r:id="rId6"/>
  </p:sldIdLst>
  <p:sldSz cx="7772400" cy="100584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Tungsten Book" pitchFamily="2" charset="0"/>
      <p:regular r:id="rId14"/>
    </p:embeddedFont>
    <p:embeddedFont>
      <p:font typeface="Tungsten Medium" pitchFamily="2" charset="0"/>
      <p:regular r:id="rId15"/>
    </p:embeddedFont>
    <p:embeddedFont>
      <p:font typeface="Whitney" pitchFamily="2" charset="0"/>
      <p:regular r:id="rId16"/>
      <p:bold r:id="rId17"/>
      <p:italic r:id="rId18"/>
    </p:embeddedFont>
    <p:embeddedFont>
      <p:font typeface="Whitney Book" pitchFamily="2" charset="0"/>
      <p:regular r:id="rId19"/>
      <p:italic r:id="rId20"/>
    </p:embeddedFont>
    <p:embeddedFont>
      <p:font typeface="Whitney Semibold" pitchFamily="2" charset="0"/>
      <p:regular r:id="rId21"/>
      <p:bold r:id="rId22"/>
      <p:italic r:id="rId23"/>
    </p:embeddedFont>
    <p:embeddedFont>
      <p:font typeface="Whitney-Medium" pitchFamily="2" charset="0"/>
      <p:regular r:id="rId24"/>
    </p:embeddedFont>
    <p:embeddedFont>
      <p:font typeface="Whitney-MediumItalic" pitchFamily="2" charset="0"/>
      <p:italic r:id="rId25"/>
    </p:embeddedFont>
  </p:embeddedFontLst>
  <p:defaultTextStyle>
    <a:defPPr>
      <a:defRPr lang="en-US"/>
    </a:defPPr>
    <a:lvl1pPr marL="0" algn="l" defTabSz="486369" rtl="0" eaLnBrk="1" latinLnBrk="0" hangingPunct="1">
      <a:defRPr sz="1915" kern="1200">
        <a:solidFill>
          <a:schemeClr val="tx1"/>
        </a:solidFill>
        <a:latin typeface="+mn-lt"/>
        <a:ea typeface="+mn-ea"/>
        <a:cs typeface="+mn-cs"/>
      </a:defRPr>
    </a:lvl1pPr>
    <a:lvl2pPr marL="486369" algn="l" defTabSz="486369" rtl="0" eaLnBrk="1" latinLnBrk="0" hangingPunct="1">
      <a:defRPr sz="1915" kern="1200">
        <a:solidFill>
          <a:schemeClr val="tx1"/>
        </a:solidFill>
        <a:latin typeface="+mn-lt"/>
        <a:ea typeface="+mn-ea"/>
        <a:cs typeface="+mn-cs"/>
      </a:defRPr>
    </a:lvl2pPr>
    <a:lvl3pPr marL="972739" algn="l" defTabSz="486369" rtl="0" eaLnBrk="1" latinLnBrk="0" hangingPunct="1">
      <a:defRPr sz="1915" kern="1200">
        <a:solidFill>
          <a:schemeClr val="tx1"/>
        </a:solidFill>
        <a:latin typeface="+mn-lt"/>
        <a:ea typeface="+mn-ea"/>
        <a:cs typeface="+mn-cs"/>
      </a:defRPr>
    </a:lvl3pPr>
    <a:lvl4pPr marL="1459108" algn="l" defTabSz="486369" rtl="0" eaLnBrk="1" latinLnBrk="0" hangingPunct="1">
      <a:defRPr sz="1915" kern="1200">
        <a:solidFill>
          <a:schemeClr val="tx1"/>
        </a:solidFill>
        <a:latin typeface="+mn-lt"/>
        <a:ea typeface="+mn-ea"/>
        <a:cs typeface="+mn-cs"/>
      </a:defRPr>
    </a:lvl4pPr>
    <a:lvl5pPr marL="1945477" algn="l" defTabSz="486369" rtl="0" eaLnBrk="1" latinLnBrk="0" hangingPunct="1">
      <a:defRPr sz="1915" kern="1200">
        <a:solidFill>
          <a:schemeClr val="tx1"/>
        </a:solidFill>
        <a:latin typeface="+mn-lt"/>
        <a:ea typeface="+mn-ea"/>
        <a:cs typeface="+mn-cs"/>
      </a:defRPr>
    </a:lvl5pPr>
    <a:lvl6pPr marL="2431847" algn="l" defTabSz="486369" rtl="0" eaLnBrk="1" latinLnBrk="0" hangingPunct="1">
      <a:defRPr sz="1915" kern="1200">
        <a:solidFill>
          <a:schemeClr val="tx1"/>
        </a:solidFill>
        <a:latin typeface="+mn-lt"/>
        <a:ea typeface="+mn-ea"/>
        <a:cs typeface="+mn-cs"/>
      </a:defRPr>
    </a:lvl6pPr>
    <a:lvl7pPr marL="2918216" algn="l" defTabSz="486369" rtl="0" eaLnBrk="1" latinLnBrk="0" hangingPunct="1">
      <a:defRPr sz="1915" kern="1200">
        <a:solidFill>
          <a:schemeClr val="tx1"/>
        </a:solidFill>
        <a:latin typeface="+mn-lt"/>
        <a:ea typeface="+mn-ea"/>
        <a:cs typeface="+mn-cs"/>
      </a:defRPr>
    </a:lvl7pPr>
    <a:lvl8pPr marL="3404586" algn="l" defTabSz="486369" rtl="0" eaLnBrk="1" latinLnBrk="0" hangingPunct="1">
      <a:defRPr sz="1915" kern="1200">
        <a:solidFill>
          <a:schemeClr val="tx1"/>
        </a:solidFill>
        <a:latin typeface="+mn-lt"/>
        <a:ea typeface="+mn-ea"/>
        <a:cs typeface="+mn-cs"/>
      </a:defRPr>
    </a:lvl8pPr>
    <a:lvl9pPr marL="3890955" algn="l" defTabSz="486369" rtl="0" eaLnBrk="1" latinLnBrk="0" hangingPunct="1">
      <a:defRPr sz="191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92" userDrawn="1">
          <p15:clr>
            <a:srgbClr val="A4A3A4"/>
          </p15:clr>
        </p15:guide>
        <p15:guide id="2" pos="144" userDrawn="1">
          <p15:clr>
            <a:srgbClr val="A4A3A4"/>
          </p15:clr>
        </p15:guide>
        <p15:guide id="3" pos="47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16430C-2CF3-2C32-A75B-E043B04B4725}" name="Jessica Barth" initials="JB" userId="S::Jessica.Barth@virginpulse.com::18fc7acf-4432-43ee-b600-f5fc3c9f066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e Purchon" initials="GP" lastIdx="11" clrIdx="0">
    <p:extLst>
      <p:ext uri="{19B8F6BF-5375-455C-9EA6-DF929625EA0E}">
        <p15:presenceInfo xmlns:p15="http://schemas.microsoft.com/office/powerpoint/2012/main" userId="S::gabrielle.purchon@virginpulse.com::04936b05-b892-4eac-b9bd-ecf056bd647e" providerId="AD"/>
      </p:ext>
    </p:extLst>
  </p:cmAuthor>
  <p:cmAuthor id="2" name="Jessica Kaufman" initials="JK" lastIdx="7" clrIdx="1">
    <p:extLst>
      <p:ext uri="{19B8F6BF-5375-455C-9EA6-DF929625EA0E}">
        <p15:presenceInfo xmlns:p15="http://schemas.microsoft.com/office/powerpoint/2012/main" userId="S::Jessica.Kaufman@virginpulse.com::3b680f79-3526-4b95-ab3f-1666000c742b" providerId="AD"/>
      </p:ext>
    </p:extLst>
  </p:cmAuthor>
  <p:cmAuthor id="3" name="Ashley McHale" initials="AM" lastIdx="4" clrIdx="2">
    <p:extLst>
      <p:ext uri="{19B8F6BF-5375-455C-9EA6-DF929625EA0E}">
        <p15:presenceInfo xmlns:p15="http://schemas.microsoft.com/office/powerpoint/2012/main" userId="S::ashley.mchale@virginpulse.com::5b438f8b-4038-464a-bbed-01117e40e902" providerId="AD"/>
      </p:ext>
    </p:extLst>
  </p:cmAuthor>
  <p:cmAuthor id="4" name="Geoghegan, Charlotte" initials="GC" lastIdx="2" clrIdx="3">
    <p:extLst>
      <p:ext uri="{19B8F6BF-5375-455C-9EA6-DF929625EA0E}">
        <p15:presenceInfo xmlns:p15="http://schemas.microsoft.com/office/powerpoint/2012/main" userId="S::GEOGHC@pfizer.com::7628cf16-17db-45e2-be30-c97186e16f6e" providerId="AD"/>
      </p:ext>
    </p:extLst>
  </p:cmAuthor>
  <p:cmAuthor id="5" name="Wayne, Zoe" initials="WZ" lastIdx="4" clrIdx="4">
    <p:extLst>
      <p:ext uri="{19B8F6BF-5375-455C-9EA6-DF929625EA0E}">
        <p15:presenceInfo xmlns:p15="http://schemas.microsoft.com/office/powerpoint/2012/main" userId="S::wayne_z@pfizer.com::e34c107b-d87c-4aa1-a56d-399e1b554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9D7"/>
    <a:srgbClr val="F2F2F2"/>
    <a:srgbClr val="00839E"/>
    <a:srgbClr val="343E47"/>
    <a:srgbClr val="E97707"/>
    <a:srgbClr val="0ABCC9"/>
    <a:srgbClr val="6D6D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31"/>
    <p:restoredTop sz="96763" autoAdjust="0"/>
  </p:normalViewPr>
  <p:slideViewPr>
    <p:cSldViewPr snapToGrid="0">
      <p:cViewPr varScale="1">
        <p:scale>
          <a:sx n="64" d="100"/>
          <a:sy n="64" d="100"/>
        </p:scale>
        <p:origin x="3296" y="184"/>
      </p:cViewPr>
      <p:guideLst>
        <p:guide orient="horz" pos="6192"/>
        <p:guide pos="144"/>
        <p:guide pos="4752"/>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105" d="100"/>
          <a:sy n="105" d="100"/>
        </p:scale>
        <p:origin x="24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AEFF1-797A-FC42-B793-DBC947A6726F}" type="datetimeFigureOut">
              <a:rPr lang="en-US" smtClean="0"/>
              <a:t>2/15/22</a:t>
            </a:fld>
            <a:endParaRPr lang="en-US" dirty="0"/>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0A17A-F9D9-A844-A973-8D0CA7C433B5}" type="slidenum">
              <a:rPr lang="en-US" smtClean="0"/>
              <a:t>‹#›</a:t>
            </a:fld>
            <a:endParaRPr lang="en-US" dirty="0"/>
          </a:p>
        </p:txBody>
      </p:sp>
    </p:spTree>
    <p:extLst>
      <p:ext uri="{BB962C8B-B14F-4D97-AF65-F5344CB8AC3E}">
        <p14:creationId xmlns:p14="http://schemas.microsoft.com/office/powerpoint/2010/main" val="3848396580"/>
      </p:ext>
    </p:extLst>
  </p:cSld>
  <p:clrMap bg1="lt1" tx1="dk1" bg2="lt2" tx2="dk2" accent1="accent1" accent2="accent2" accent3="accent3" accent4="accent4" accent5="accent5" accent6="accent6" hlink="hlink" folHlink="folHlink"/>
  <p:notesStyle>
    <a:lvl1pPr marL="0" algn="l" defTabSz="972739" rtl="0" eaLnBrk="1" latinLnBrk="0" hangingPunct="1">
      <a:defRPr sz="1277" kern="1200">
        <a:solidFill>
          <a:schemeClr val="tx1"/>
        </a:solidFill>
        <a:latin typeface="+mn-lt"/>
        <a:ea typeface="+mn-ea"/>
        <a:cs typeface="+mn-cs"/>
      </a:defRPr>
    </a:lvl1pPr>
    <a:lvl2pPr marL="486369" algn="l" defTabSz="972739" rtl="0" eaLnBrk="1" latinLnBrk="0" hangingPunct="1">
      <a:defRPr sz="1277" kern="1200">
        <a:solidFill>
          <a:schemeClr val="tx1"/>
        </a:solidFill>
        <a:latin typeface="+mn-lt"/>
        <a:ea typeface="+mn-ea"/>
        <a:cs typeface="+mn-cs"/>
      </a:defRPr>
    </a:lvl2pPr>
    <a:lvl3pPr marL="972739" algn="l" defTabSz="972739" rtl="0" eaLnBrk="1" latinLnBrk="0" hangingPunct="1">
      <a:defRPr sz="1277" kern="1200">
        <a:solidFill>
          <a:schemeClr val="tx1"/>
        </a:solidFill>
        <a:latin typeface="+mn-lt"/>
        <a:ea typeface="+mn-ea"/>
        <a:cs typeface="+mn-cs"/>
      </a:defRPr>
    </a:lvl3pPr>
    <a:lvl4pPr marL="1459108" algn="l" defTabSz="972739" rtl="0" eaLnBrk="1" latinLnBrk="0" hangingPunct="1">
      <a:defRPr sz="1277" kern="1200">
        <a:solidFill>
          <a:schemeClr val="tx1"/>
        </a:solidFill>
        <a:latin typeface="+mn-lt"/>
        <a:ea typeface="+mn-ea"/>
        <a:cs typeface="+mn-cs"/>
      </a:defRPr>
    </a:lvl4pPr>
    <a:lvl5pPr marL="1945477" algn="l" defTabSz="972739" rtl="0" eaLnBrk="1" latinLnBrk="0" hangingPunct="1">
      <a:defRPr sz="1277" kern="1200">
        <a:solidFill>
          <a:schemeClr val="tx1"/>
        </a:solidFill>
        <a:latin typeface="+mn-lt"/>
        <a:ea typeface="+mn-ea"/>
        <a:cs typeface="+mn-cs"/>
      </a:defRPr>
    </a:lvl5pPr>
    <a:lvl6pPr marL="2431847" algn="l" defTabSz="972739" rtl="0" eaLnBrk="1" latinLnBrk="0" hangingPunct="1">
      <a:defRPr sz="1277" kern="1200">
        <a:solidFill>
          <a:schemeClr val="tx1"/>
        </a:solidFill>
        <a:latin typeface="+mn-lt"/>
        <a:ea typeface="+mn-ea"/>
        <a:cs typeface="+mn-cs"/>
      </a:defRPr>
    </a:lvl6pPr>
    <a:lvl7pPr marL="2918216" algn="l" defTabSz="972739" rtl="0" eaLnBrk="1" latinLnBrk="0" hangingPunct="1">
      <a:defRPr sz="1277" kern="1200">
        <a:solidFill>
          <a:schemeClr val="tx1"/>
        </a:solidFill>
        <a:latin typeface="+mn-lt"/>
        <a:ea typeface="+mn-ea"/>
        <a:cs typeface="+mn-cs"/>
      </a:defRPr>
    </a:lvl7pPr>
    <a:lvl8pPr marL="3404586" algn="l" defTabSz="972739" rtl="0" eaLnBrk="1" latinLnBrk="0" hangingPunct="1">
      <a:defRPr sz="1277" kern="1200">
        <a:solidFill>
          <a:schemeClr val="tx1"/>
        </a:solidFill>
        <a:latin typeface="+mn-lt"/>
        <a:ea typeface="+mn-ea"/>
        <a:cs typeface="+mn-cs"/>
      </a:defRPr>
    </a:lvl8pPr>
    <a:lvl9pPr marL="3890955" algn="l" defTabSz="972739" rtl="0" eaLnBrk="1" latinLnBrk="0" hangingPunct="1">
      <a:defRPr sz="12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DE635-BB2A-6646-9D47-7DCC1D5487C4}" type="slidenum">
              <a:rPr lang="en-US" smtClean="0"/>
              <a:t>1</a:t>
            </a:fld>
            <a:endParaRPr lang="en-US" dirty="0"/>
          </a:p>
        </p:txBody>
      </p:sp>
    </p:spTree>
    <p:extLst>
      <p:ext uri="{BB962C8B-B14F-4D97-AF65-F5344CB8AC3E}">
        <p14:creationId xmlns:p14="http://schemas.microsoft.com/office/powerpoint/2010/main" val="3730834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4D668541-6407-EE4F-A6D7-BDB4B1AC47AA}"/>
              </a:ext>
            </a:extLst>
          </p:cNvPr>
          <p:cNvSpPr/>
          <p:nvPr userDrawn="1"/>
        </p:nvSpPr>
        <p:spPr>
          <a:xfrm>
            <a:off x="6030209" y="495307"/>
            <a:ext cx="2026025" cy="600337"/>
          </a:xfrm>
          <a:prstGeom prst="roundRect">
            <a:avLst>
              <a:gd name="adj" fmla="val 51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7" dirty="0"/>
          </a:p>
        </p:txBody>
      </p:sp>
      <p:sp>
        <p:nvSpPr>
          <p:cNvPr id="11" name="Content Placeholder 10">
            <a:extLst>
              <a:ext uri="{FF2B5EF4-FFF2-40B4-BE49-F238E27FC236}">
                <a16:creationId xmlns:a16="http://schemas.microsoft.com/office/drawing/2014/main" id="{EE1FEC64-CCAC-D04D-A365-8A9F934FBEF6}"/>
              </a:ext>
            </a:extLst>
          </p:cNvPr>
          <p:cNvSpPr>
            <a:spLocks noGrp="1"/>
          </p:cNvSpPr>
          <p:nvPr>
            <p:ph sz="quarter" idx="11" hasCustomPrompt="1"/>
          </p:nvPr>
        </p:nvSpPr>
        <p:spPr>
          <a:xfrm>
            <a:off x="558346" y="5943239"/>
            <a:ext cx="6253761" cy="1838326"/>
          </a:xfrm>
          <a:prstGeom prst="rect">
            <a:avLst/>
          </a:prstGeom>
        </p:spPr>
        <p:txBody>
          <a:bodyPr/>
          <a:lstStyle>
            <a:lvl1pPr marL="0" indent="0">
              <a:lnSpc>
                <a:spcPct val="80000"/>
              </a:lnSpc>
              <a:spcBef>
                <a:spcPts val="0"/>
              </a:spcBef>
              <a:buNone/>
              <a:defRPr sz="3148" b="0" i="0">
                <a:gradFill>
                  <a:gsLst>
                    <a:gs pos="0">
                      <a:schemeClr val="tx2"/>
                    </a:gs>
                    <a:gs pos="0">
                      <a:schemeClr val="accent6"/>
                    </a:gs>
                    <a:gs pos="99000">
                      <a:schemeClr val="accent4"/>
                    </a:gs>
                  </a:gsLst>
                  <a:lin ang="0" scaled="0"/>
                </a:gradFill>
                <a:latin typeface="Whitney Book" pitchFamily="2" charset="0"/>
              </a:defRPr>
            </a:lvl1pPr>
          </a:lstStyle>
          <a:p>
            <a:pPr lvl="0"/>
            <a:r>
              <a:rPr lang="en-GB"/>
              <a:t>Click to enter </a:t>
            </a:r>
            <a:r>
              <a:rPr lang="en-GB" err="1"/>
              <a:t>pullout</a:t>
            </a:r>
            <a:r>
              <a:rPr lang="en-GB"/>
              <a:t> copy</a:t>
            </a:r>
          </a:p>
        </p:txBody>
      </p:sp>
      <p:sp>
        <p:nvSpPr>
          <p:cNvPr id="8" name="Content Placeholder 7">
            <a:extLst>
              <a:ext uri="{FF2B5EF4-FFF2-40B4-BE49-F238E27FC236}">
                <a16:creationId xmlns:a16="http://schemas.microsoft.com/office/drawing/2014/main" id="{D053B39F-AFD1-8F45-9B46-C9CDF2BDE289}"/>
              </a:ext>
            </a:extLst>
          </p:cNvPr>
          <p:cNvSpPr>
            <a:spLocks noGrp="1"/>
          </p:cNvSpPr>
          <p:nvPr>
            <p:ph sz="quarter" idx="10" hasCustomPrompt="1"/>
          </p:nvPr>
        </p:nvSpPr>
        <p:spPr>
          <a:xfrm>
            <a:off x="670994" y="2368551"/>
            <a:ext cx="7450469" cy="3022600"/>
          </a:xfrm>
          <a:prstGeom prst="rect">
            <a:avLst/>
          </a:prstGeom>
          <a:solidFill>
            <a:schemeClr val="bg2"/>
          </a:solidFill>
        </p:spPr>
        <p:txBody>
          <a:bodyPr anchor="ctr"/>
          <a:lstStyle>
            <a:lvl1pPr marL="0" indent="0" algn="ctr">
              <a:buNone/>
              <a:defRPr sz="3046"/>
            </a:lvl1pPr>
          </a:lstStyle>
          <a:p>
            <a:pPr lvl="0"/>
            <a:r>
              <a:rPr lang="en-GB"/>
              <a:t>Insert image</a:t>
            </a:r>
            <a:endParaRPr lang="en-US"/>
          </a:p>
        </p:txBody>
      </p:sp>
      <p:sp>
        <p:nvSpPr>
          <p:cNvPr id="13" name="Content Placeholder 10">
            <a:extLst>
              <a:ext uri="{FF2B5EF4-FFF2-40B4-BE49-F238E27FC236}">
                <a16:creationId xmlns:a16="http://schemas.microsoft.com/office/drawing/2014/main" id="{63E22892-C745-8E4F-B0DB-1EE5A9A6EAFE}"/>
              </a:ext>
            </a:extLst>
          </p:cNvPr>
          <p:cNvSpPr>
            <a:spLocks noGrp="1"/>
          </p:cNvSpPr>
          <p:nvPr>
            <p:ph sz="quarter" idx="12" hasCustomPrompt="1"/>
          </p:nvPr>
        </p:nvSpPr>
        <p:spPr>
          <a:xfrm>
            <a:off x="558346" y="7941945"/>
            <a:ext cx="6253761" cy="1572446"/>
          </a:xfrm>
          <a:prstGeom prst="rect">
            <a:avLst/>
          </a:prstGeom>
        </p:spPr>
        <p:txBody>
          <a:bodyPr/>
          <a:lstStyle>
            <a:lvl1pPr marL="0" indent="0">
              <a:lnSpc>
                <a:spcPct val="100000"/>
              </a:lnSpc>
              <a:spcBef>
                <a:spcPts val="0"/>
              </a:spcBef>
              <a:buNone/>
              <a:defRPr sz="1422" b="0" i="0">
                <a:solidFill>
                  <a:schemeClr val="bg2">
                    <a:lumMod val="50000"/>
                  </a:schemeClr>
                </a:solidFill>
                <a:latin typeface="Whitney Book" pitchFamily="2" charset="0"/>
              </a:defRPr>
            </a:lvl1pPr>
          </a:lstStyle>
          <a:p>
            <a:pPr lvl="0"/>
            <a:r>
              <a:rPr lang="en-GB"/>
              <a:t>Click to enter body copy</a:t>
            </a:r>
          </a:p>
        </p:txBody>
      </p:sp>
      <p:sp>
        <p:nvSpPr>
          <p:cNvPr id="15" name="Footer Placeholder 14">
            <a:extLst>
              <a:ext uri="{FF2B5EF4-FFF2-40B4-BE49-F238E27FC236}">
                <a16:creationId xmlns:a16="http://schemas.microsoft.com/office/drawing/2014/main" id="{39511E72-9126-904B-9280-E2A7473490B7}"/>
              </a:ext>
            </a:extLst>
          </p:cNvPr>
          <p:cNvSpPr>
            <a:spLocks noGrp="1"/>
          </p:cNvSpPr>
          <p:nvPr>
            <p:ph type="ftr" sz="quarter" idx="13"/>
          </p:nvPr>
        </p:nvSpPr>
        <p:spPr>
          <a:xfrm>
            <a:off x="5282224" y="9697453"/>
            <a:ext cx="1953380" cy="256771"/>
          </a:xfrm>
          <a:prstGeom prst="rect">
            <a:avLst/>
          </a:prstGeom>
        </p:spPr>
        <p:txBody>
          <a:bodyPr/>
          <a:lstStyle/>
          <a:p>
            <a:endParaRPr lang="en-US" dirty="0"/>
          </a:p>
        </p:txBody>
      </p:sp>
      <p:pic>
        <p:nvPicPr>
          <p:cNvPr id="18" name="Picture 17" descr="A picture containing drawing&#10;&#10;Description automatically generated">
            <a:extLst>
              <a:ext uri="{FF2B5EF4-FFF2-40B4-BE49-F238E27FC236}">
                <a16:creationId xmlns:a16="http://schemas.microsoft.com/office/drawing/2014/main" id="{3A12BBF7-FE59-D84F-AE12-A68B35E21228}"/>
              </a:ext>
            </a:extLst>
          </p:cNvPr>
          <p:cNvPicPr>
            <a:picLocks noChangeAspect="1"/>
          </p:cNvPicPr>
          <p:nvPr userDrawn="1"/>
        </p:nvPicPr>
        <p:blipFill>
          <a:blip r:embed="rId2"/>
          <a:stretch>
            <a:fillRect/>
          </a:stretch>
        </p:blipFill>
        <p:spPr>
          <a:xfrm>
            <a:off x="6357543" y="651209"/>
            <a:ext cx="254000" cy="254001"/>
          </a:xfrm>
          <a:prstGeom prst="rect">
            <a:avLst/>
          </a:prstGeom>
        </p:spPr>
      </p:pic>
      <p:sp>
        <p:nvSpPr>
          <p:cNvPr id="25" name="Text Placeholder 24">
            <a:extLst>
              <a:ext uri="{FF2B5EF4-FFF2-40B4-BE49-F238E27FC236}">
                <a16:creationId xmlns:a16="http://schemas.microsoft.com/office/drawing/2014/main" id="{F93EA399-325A-AA4A-98AB-4D621DCE2C5E}"/>
              </a:ext>
            </a:extLst>
          </p:cNvPr>
          <p:cNvSpPr>
            <a:spLocks noGrp="1"/>
          </p:cNvSpPr>
          <p:nvPr>
            <p:ph type="body" sz="quarter" idx="14" hasCustomPrompt="1"/>
          </p:nvPr>
        </p:nvSpPr>
        <p:spPr>
          <a:xfrm>
            <a:off x="6574711" y="522171"/>
            <a:ext cx="1481524" cy="546718"/>
          </a:xfrm>
          <a:prstGeom prst="rect">
            <a:avLst/>
          </a:prstGeom>
        </p:spPr>
        <p:txBody>
          <a:bodyPr anchor="ctr"/>
          <a:lstStyle>
            <a:lvl1pPr marL="0" indent="0">
              <a:buNone/>
              <a:defRPr sz="2030" b="0" i="0">
                <a:solidFill>
                  <a:schemeClr val="bg1"/>
                </a:solidFill>
                <a:latin typeface="Tungsten Book" pitchFamily="2" charset="0"/>
              </a:defRPr>
            </a:lvl1pPr>
          </a:lstStyle>
          <a:p>
            <a:pPr lvl="0"/>
            <a:r>
              <a:rPr lang="en-GB"/>
              <a:t>EDITIONS</a:t>
            </a:r>
          </a:p>
        </p:txBody>
      </p:sp>
      <p:sp>
        <p:nvSpPr>
          <p:cNvPr id="30" name="Oval 29">
            <a:extLst>
              <a:ext uri="{FF2B5EF4-FFF2-40B4-BE49-F238E27FC236}">
                <a16:creationId xmlns:a16="http://schemas.microsoft.com/office/drawing/2014/main" id="{4E088318-CDA9-CD48-8071-0A39DFCD7BB3}"/>
              </a:ext>
            </a:extLst>
          </p:cNvPr>
          <p:cNvSpPr/>
          <p:nvPr userDrawn="1"/>
        </p:nvSpPr>
        <p:spPr>
          <a:xfrm>
            <a:off x="6147594" y="612706"/>
            <a:ext cx="408000" cy="3655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7" dirty="0"/>
          </a:p>
        </p:txBody>
      </p:sp>
      <p:sp>
        <p:nvSpPr>
          <p:cNvPr id="31" name="Title Placeholder 1">
            <a:extLst>
              <a:ext uri="{FF2B5EF4-FFF2-40B4-BE49-F238E27FC236}">
                <a16:creationId xmlns:a16="http://schemas.microsoft.com/office/drawing/2014/main" id="{297876BE-36B3-7B46-9C9F-0B0CE7C2C6C0}"/>
              </a:ext>
            </a:extLst>
          </p:cNvPr>
          <p:cNvSpPr>
            <a:spLocks noGrp="1"/>
          </p:cNvSpPr>
          <p:nvPr>
            <p:ph type="title"/>
          </p:nvPr>
        </p:nvSpPr>
        <p:spPr>
          <a:xfrm>
            <a:off x="510216" y="795476"/>
            <a:ext cx="6301889" cy="1220831"/>
          </a:xfrm>
          <a:prstGeom prst="rect">
            <a:avLst/>
          </a:prstGeom>
        </p:spPr>
        <p:txBody>
          <a:bodyPr vert="horz" lIns="91440" tIns="827999" rIns="91440" bIns="46800" rtlCol="0" anchor="ctr">
            <a:noAutofit/>
          </a:bodyPr>
          <a:lstStyle/>
          <a:p>
            <a:r>
              <a:rPr lang="en-US"/>
              <a:t>Click to edit Master title style</a:t>
            </a:r>
          </a:p>
        </p:txBody>
      </p:sp>
      <p:pic>
        <p:nvPicPr>
          <p:cNvPr id="32" name="Picture 31">
            <a:extLst>
              <a:ext uri="{FF2B5EF4-FFF2-40B4-BE49-F238E27FC236}">
                <a16:creationId xmlns:a16="http://schemas.microsoft.com/office/drawing/2014/main" id="{3E0C85FB-6A05-234B-9067-F0D6C811FABB}"/>
              </a:ext>
            </a:extLst>
          </p:cNvPr>
          <p:cNvPicPr>
            <a:picLocks noChangeAspect="1"/>
          </p:cNvPicPr>
          <p:nvPr userDrawn="1"/>
        </p:nvPicPr>
        <p:blipFill>
          <a:blip r:embed="rId3"/>
          <a:stretch>
            <a:fillRect/>
          </a:stretch>
        </p:blipFill>
        <p:spPr>
          <a:xfrm>
            <a:off x="670994" y="522169"/>
            <a:ext cx="1371724" cy="548308"/>
          </a:xfrm>
          <a:prstGeom prst="rect">
            <a:avLst/>
          </a:prstGeom>
        </p:spPr>
      </p:pic>
    </p:spTree>
    <p:extLst>
      <p:ext uri="{BB962C8B-B14F-4D97-AF65-F5344CB8AC3E}">
        <p14:creationId xmlns:p14="http://schemas.microsoft.com/office/powerpoint/2010/main" val="381296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57897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71578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25782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025684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836940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173537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68405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9057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084169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19102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2">
    <p:spTree>
      <p:nvGrpSpPr>
        <p:cNvPr id="1" name=""/>
        <p:cNvGrpSpPr/>
        <p:nvPr/>
      </p:nvGrpSpPr>
      <p:grpSpPr>
        <a:xfrm>
          <a:off x="0" y="0"/>
          <a:ext cx="0" cy="0"/>
          <a:chOff x="0" y="0"/>
          <a:chExt cx="0" cy="0"/>
        </a:xfrm>
      </p:grpSpPr>
      <p:pic>
        <p:nvPicPr>
          <p:cNvPr id="30" name="Picture 29" descr="A screenshot of a cell phone&#10;&#10;Description automatically generated">
            <a:extLst>
              <a:ext uri="{FF2B5EF4-FFF2-40B4-BE49-F238E27FC236}">
                <a16:creationId xmlns:a16="http://schemas.microsoft.com/office/drawing/2014/main" id="{BACF8D9A-A054-A443-984F-AA3DB0F82BC4}"/>
              </a:ext>
            </a:extLst>
          </p:cNvPr>
          <p:cNvPicPr>
            <a:picLocks noChangeAspect="1"/>
          </p:cNvPicPr>
          <p:nvPr userDrawn="1"/>
        </p:nvPicPr>
        <p:blipFill>
          <a:blip r:embed="rId2"/>
          <a:stretch>
            <a:fillRect/>
          </a:stretch>
        </p:blipFill>
        <p:spPr>
          <a:xfrm>
            <a:off x="3127447" y="4794161"/>
            <a:ext cx="6962327" cy="4980847"/>
          </a:xfrm>
          <a:prstGeom prst="rect">
            <a:avLst/>
          </a:prstGeom>
        </p:spPr>
      </p:pic>
      <p:sp>
        <p:nvSpPr>
          <p:cNvPr id="19" name="Picture Placeholder 18">
            <a:extLst>
              <a:ext uri="{FF2B5EF4-FFF2-40B4-BE49-F238E27FC236}">
                <a16:creationId xmlns:a16="http://schemas.microsoft.com/office/drawing/2014/main" id="{E9B043C4-606C-4A45-943B-A9154C20C99F}"/>
              </a:ext>
            </a:extLst>
          </p:cNvPr>
          <p:cNvSpPr>
            <a:spLocks noGrp="1"/>
          </p:cNvSpPr>
          <p:nvPr>
            <p:ph type="pic" sz="quarter" idx="16" hasCustomPrompt="1"/>
          </p:nvPr>
        </p:nvSpPr>
        <p:spPr>
          <a:xfrm>
            <a:off x="3966573" y="4980439"/>
            <a:ext cx="5310253" cy="3369156"/>
          </a:xfrm>
          <a:prstGeom prst="roundRect">
            <a:avLst>
              <a:gd name="adj" fmla="val 1459"/>
            </a:avLst>
          </a:prstGeom>
          <a:solidFill>
            <a:schemeClr val="bg2">
              <a:lumMod val="75000"/>
            </a:schemeClr>
          </a:solidFill>
        </p:spPr>
        <p:txBody>
          <a:bodyPr anchor="ctr"/>
          <a:lstStyle>
            <a:lvl1pPr marL="0" indent="0" algn="ctr">
              <a:buNone/>
              <a:defRPr sz="3046"/>
            </a:lvl1pPr>
          </a:lstStyle>
          <a:p>
            <a:r>
              <a:rPr lang="en-US" dirty="0"/>
              <a:t>Insert screenshot</a:t>
            </a:r>
          </a:p>
        </p:txBody>
      </p:sp>
      <p:sp>
        <p:nvSpPr>
          <p:cNvPr id="45" name="Text Placeholder 38">
            <a:extLst>
              <a:ext uri="{FF2B5EF4-FFF2-40B4-BE49-F238E27FC236}">
                <a16:creationId xmlns:a16="http://schemas.microsoft.com/office/drawing/2014/main" id="{27A42833-89CD-624D-9BE4-6E71D30389A8}"/>
              </a:ext>
            </a:extLst>
          </p:cNvPr>
          <p:cNvSpPr>
            <a:spLocks noGrp="1"/>
          </p:cNvSpPr>
          <p:nvPr>
            <p:ph type="body" sz="quarter" idx="19"/>
          </p:nvPr>
        </p:nvSpPr>
        <p:spPr>
          <a:xfrm>
            <a:off x="438168" y="5264240"/>
            <a:ext cx="2964910" cy="941594"/>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47" name="Text Placeholder 38">
            <a:extLst>
              <a:ext uri="{FF2B5EF4-FFF2-40B4-BE49-F238E27FC236}">
                <a16:creationId xmlns:a16="http://schemas.microsoft.com/office/drawing/2014/main" id="{07477272-35CF-8745-86BC-800E1560ADA5}"/>
              </a:ext>
            </a:extLst>
          </p:cNvPr>
          <p:cNvSpPr>
            <a:spLocks noGrp="1"/>
          </p:cNvSpPr>
          <p:nvPr>
            <p:ph type="body" sz="quarter" idx="20"/>
          </p:nvPr>
        </p:nvSpPr>
        <p:spPr>
          <a:xfrm>
            <a:off x="438168" y="4921235"/>
            <a:ext cx="2964910" cy="312684"/>
          </a:xfrm>
          <a:prstGeom prst="rect">
            <a:avLst/>
          </a:prstGeom>
        </p:spPr>
        <p:txBody>
          <a:bodyPr/>
          <a:lstStyle>
            <a:lvl1pPr marL="0" indent="0">
              <a:buNone/>
              <a:defRPr kumimoji="0" lang="en-GB" sz="1574"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94" name="Text Placeholder 38">
            <a:extLst>
              <a:ext uri="{FF2B5EF4-FFF2-40B4-BE49-F238E27FC236}">
                <a16:creationId xmlns:a16="http://schemas.microsoft.com/office/drawing/2014/main" id="{A7BEDA40-7282-9846-BCC4-4092EC84862F}"/>
              </a:ext>
            </a:extLst>
          </p:cNvPr>
          <p:cNvSpPr>
            <a:spLocks noGrp="1"/>
          </p:cNvSpPr>
          <p:nvPr>
            <p:ph type="body" sz="quarter" idx="25"/>
          </p:nvPr>
        </p:nvSpPr>
        <p:spPr>
          <a:xfrm>
            <a:off x="438167" y="6949001"/>
            <a:ext cx="1223968" cy="585056"/>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95" name="Text Placeholder 38">
            <a:extLst>
              <a:ext uri="{FF2B5EF4-FFF2-40B4-BE49-F238E27FC236}">
                <a16:creationId xmlns:a16="http://schemas.microsoft.com/office/drawing/2014/main" id="{7D1A2552-31F0-AC47-AF76-366BEA414711}"/>
              </a:ext>
            </a:extLst>
          </p:cNvPr>
          <p:cNvSpPr>
            <a:spLocks noGrp="1"/>
          </p:cNvSpPr>
          <p:nvPr>
            <p:ph type="body" sz="quarter" idx="26" hasCustomPrompt="1"/>
          </p:nvPr>
        </p:nvSpPr>
        <p:spPr>
          <a:xfrm>
            <a:off x="438168" y="6363943"/>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44" name="Text Placeholder 38">
            <a:extLst>
              <a:ext uri="{FF2B5EF4-FFF2-40B4-BE49-F238E27FC236}">
                <a16:creationId xmlns:a16="http://schemas.microsoft.com/office/drawing/2014/main" id="{32B41804-F94C-2A40-9A1B-15CD94187A0F}"/>
              </a:ext>
            </a:extLst>
          </p:cNvPr>
          <p:cNvSpPr>
            <a:spLocks noGrp="1"/>
          </p:cNvSpPr>
          <p:nvPr>
            <p:ph type="body" sz="quarter" idx="27"/>
          </p:nvPr>
        </p:nvSpPr>
        <p:spPr>
          <a:xfrm>
            <a:off x="1761228" y="6949001"/>
            <a:ext cx="1223968" cy="585056"/>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46" name="Text Placeholder 38">
            <a:extLst>
              <a:ext uri="{FF2B5EF4-FFF2-40B4-BE49-F238E27FC236}">
                <a16:creationId xmlns:a16="http://schemas.microsoft.com/office/drawing/2014/main" id="{D4FE59D9-F0A7-3844-B44F-C95A4C2FB086}"/>
              </a:ext>
            </a:extLst>
          </p:cNvPr>
          <p:cNvSpPr>
            <a:spLocks noGrp="1"/>
          </p:cNvSpPr>
          <p:nvPr>
            <p:ph type="body" sz="quarter" idx="28" hasCustomPrompt="1"/>
          </p:nvPr>
        </p:nvSpPr>
        <p:spPr>
          <a:xfrm>
            <a:off x="1761229" y="6363943"/>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49" name="Text Placeholder 38">
            <a:extLst>
              <a:ext uri="{FF2B5EF4-FFF2-40B4-BE49-F238E27FC236}">
                <a16:creationId xmlns:a16="http://schemas.microsoft.com/office/drawing/2014/main" id="{B3D45C96-DEF1-8349-94AE-3386045139E7}"/>
              </a:ext>
            </a:extLst>
          </p:cNvPr>
          <p:cNvSpPr>
            <a:spLocks noGrp="1"/>
          </p:cNvSpPr>
          <p:nvPr>
            <p:ph type="body" sz="quarter" idx="29"/>
          </p:nvPr>
        </p:nvSpPr>
        <p:spPr>
          <a:xfrm>
            <a:off x="438167" y="8314309"/>
            <a:ext cx="1223968" cy="622142"/>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50" name="Text Placeholder 38">
            <a:extLst>
              <a:ext uri="{FF2B5EF4-FFF2-40B4-BE49-F238E27FC236}">
                <a16:creationId xmlns:a16="http://schemas.microsoft.com/office/drawing/2014/main" id="{BF705D5E-B133-5543-9C62-F6CAC5128E83}"/>
              </a:ext>
            </a:extLst>
          </p:cNvPr>
          <p:cNvSpPr>
            <a:spLocks noGrp="1"/>
          </p:cNvSpPr>
          <p:nvPr>
            <p:ph type="body" sz="quarter" idx="30" hasCustomPrompt="1"/>
          </p:nvPr>
        </p:nvSpPr>
        <p:spPr>
          <a:xfrm>
            <a:off x="438168" y="7729253"/>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52" name="Text Placeholder 38">
            <a:extLst>
              <a:ext uri="{FF2B5EF4-FFF2-40B4-BE49-F238E27FC236}">
                <a16:creationId xmlns:a16="http://schemas.microsoft.com/office/drawing/2014/main" id="{941DC928-697C-6540-8D09-E5034D6C9F2B}"/>
              </a:ext>
            </a:extLst>
          </p:cNvPr>
          <p:cNvSpPr>
            <a:spLocks noGrp="1"/>
          </p:cNvSpPr>
          <p:nvPr>
            <p:ph type="body" sz="quarter" idx="31"/>
          </p:nvPr>
        </p:nvSpPr>
        <p:spPr>
          <a:xfrm>
            <a:off x="1761228" y="8314309"/>
            <a:ext cx="1223968" cy="622142"/>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53" name="Text Placeholder 38">
            <a:extLst>
              <a:ext uri="{FF2B5EF4-FFF2-40B4-BE49-F238E27FC236}">
                <a16:creationId xmlns:a16="http://schemas.microsoft.com/office/drawing/2014/main" id="{11176A63-BC44-BF43-94D4-D38327B2C305}"/>
              </a:ext>
            </a:extLst>
          </p:cNvPr>
          <p:cNvSpPr>
            <a:spLocks noGrp="1"/>
          </p:cNvSpPr>
          <p:nvPr>
            <p:ph type="body" sz="quarter" idx="32" hasCustomPrompt="1"/>
          </p:nvPr>
        </p:nvSpPr>
        <p:spPr>
          <a:xfrm>
            <a:off x="1761229" y="7729253"/>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17" name="Footer Placeholder 14">
            <a:extLst>
              <a:ext uri="{FF2B5EF4-FFF2-40B4-BE49-F238E27FC236}">
                <a16:creationId xmlns:a16="http://schemas.microsoft.com/office/drawing/2014/main" id="{1A005509-1C32-8748-A1DA-3DB95BBEE29D}"/>
              </a:ext>
            </a:extLst>
          </p:cNvPr>
          <p:cNvSpPr>
            <a:spLocks noGrp="1"/>
          </p:cNvSpPr>
          <p:nvPr>
            <p:ph type="ftr" sz="quarter" idx="13"/>
          </p:nvPr>
        </p:nvSpPr>
        <p:spPr>
          <a:xfrm>
            <a:off x="5282224" y="9697453"/>
            <a:ext cx="1953380" cy="256771"/>
          </a:xfrm>
          <a:prstGeom prst="rect">
            <a:avLst/>
          </a:prstGeom>
        </p:spPr>
        <p:txBody>
          <a:bodyPr/>
          <a:lstStyle/>
          <a:p>
            <a:endParaRPr lang="en-US" dirty="0"/>
          </a:p>
        </p:txBody>
      </p:sp>
      <p:sp>
        <p:nvSpPr>
          <p:cNvPr id="22" name="Text Placeholder 38">
            <a:extLst>
              <a:ext uri="{FF2B5EF4-FFF2-40B4-BE49-F238E27FC236}">
                <a16:creationId xmlns:a16="http://schemas.microsoft.com/office/drawing/2014/main" id="{0F41989D-D6E2-9147-A1EC-ED21A44DE70F}"/>
              </a:ext>
            </a:extLst>
          </p:cNvPr>
          <p:cNvSpPr>
            <a:spLocks noGrp="1"/>
          </p:cNvSpPr>
          <p:nvPr>
            <p:ph type="body" sz="quarter" idx="17"/>
          </p:nvPr>
        </p:nvSpPr>
        <p:spPr>
          <a:xfrm>
            <a:off x="567115" y="737383"/>
            <a:ext cx="6572523" cy="1970911"/>
          </a:xfrm>
          <a:prstGeom prst="rect">
            <a:avLst/>
          </a:prstGeom>
        </p:spPr>
        <p:txBody>
          <a:bodyPr/>
          <a:lstStyle>
            <a:lvl1pPr marL="0" indent="0">
              <a:lnSpc>
                <a:spcPct val="90000"/>
              </a:lnSpc>
              <a:buNone/>
              <a:defRPr kumimoji="0" lang="en-GB" sz="1827"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232119" marR="0" lvl="0" indent="-232119" algn="l" defTabSz="928478" rtl="0" eaLnBrk="1" fontAlgn="auto" latinLnBrk="0" hangingPunct="1">
              <a:lnSpc>
                <a:spcPct val="80000"/>
              </a:lnSpc>
              <a:spcBef>
                <a:spcPts val="0"/>
              </a:spcBef>
              <a:spcAft>
                <a:spcPts val="0"/>
              </a:spcAft>
              <a:buClrTx/>
              <a:buSzTx/>
              <a:tabLst/>
              <a:defRPr/>
            </a:pPr>
            <a:r>
              <a:rPr lang="en-US"/>
              <a:t>Click to edit Master text styles</a:t>
            </a:r>
          </a:p>
        </p:txBody>
      </p:sp>
      <p:sp>
        <p:nvSpPr>
          <p:cNvPr id="23" name="Text Placeholder 38">
            <a:extLst>
              <a:ext uri="{FF2B5EF4-FFF2-40B4-BE49-F238E27FC236}">
                <a16:creationId xmlns:a16="http://schemas.microsoft.com/office/drawing/2014/main" id="{63C560BB-85BF-F045-8B19-21E126677503}"/>
              </a:ext>
            </a:extLst>
          </p:cNvPr>
          <p:cNvSpPr>
            <a:spLocks noGrp="1"/>
          </p:cNvSpPr>
          <p:nvPr>
            <p:ph type="body" sz="quarter" idx="18"/>
          </p:nvPr>
        </p:nvSpPr>
        <p:spPr>
          <a:xfrm>
            <a:off x="567115" y="3015987"/>
            <a:ext cx="6572523" cy="1649697"/>
          </a:xfrm>
          <a:prstGeom prst="rect">
            <a:avLst/>
          </a:prstGeom>
        </p:spPr>
        <p:txBody>
          <a:bodyPr/>
          <a:lstStyle>
            <a:lvl1pPr marL="0" indent="0">
              <a:lnSpc>
                <a:spcPct val="100000"/>
              </a:lnSpc>
              <a:buNone/>
              <a:defRPr kumimoji="0" lang="en-GB" sz="1827"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575652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30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196A63F3-DCAD-2C43-93F1-6F86626DE480}"/>
              </a:ext>
            </a:extLst>
          </p:cNvPr>
          <p:cNvSpPr>
            <a:spLocks noGrp="1"/>
          </p:cNvSpPr>
          <p:nvPr>
            <p:ph type="ftr" sz="quarter" idx="3"/>
          </p:nvPr>
        </p:nvSpPr>
        <p:spPr>
          <a:xfrm>
            <a:off x="222284" y="9676815"/>
            <a:ext cx="1953380" cy="188738"/>
          </a:xfrm>
          <a:prstGeom prst="rect">
            <a:avLst/>
          </a:prstGeom>
        </p:spPr>
        <p:txBody>
          <a:bodyPr/>
          <a:lstStyle>
            <a:lvl1pPr>
              <a:defRPr sz="711">
                <a:latin typeface="Whitney Book" pitchFamily="2" charset="0"/>
              </a:defRPr>
            </a:lvl1pPr>
          </a:lstStyle>
          <a:p>
            <a:endParaRPr lang="en-US" dirty="0"/>
          </a:p>
        </p:txBody>
      </p:sp>
      <p:pic>
        <p:nvPicPr>
          <p:cNvPr id="7" name="Picture 6">
            <a:extLst>
              <a:ext uri="{FF2B5EF4-FFF2-40B4-BE49-F238E27FC236}">
                <a16:creationId xmlns:a16="http://schemas.microsoft.com/office/drawing/2014/main" id="{6A669765-8A78-6E48-8103-8F2980FB3D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772400" cy="7021984"/>
          </a:xfrm>
          <a:prstGeom prst="rect">
            <a:avLst/>
          </a:prstGeom>
        </p:spPr>
      </p:pic>
      <p:sp>
        <p:nvSpPr>
          <p:cNvPr id="10" name="Rectangle 9">
            <a:extLst>
              <a:ext uri="{FF2B5EF4-FFF2-40B4-BE49-F238E27FC236}">
                <a16:creationId xmlns:a16="http://schemas.microsoft.com/office/drawing/2014/main" id="{5F3594E7-8374-FF48-AB34-6810B7A0626F}"/>
              </a:ext>
            </a:extLst>
          </p:cNvPr>
          <p:cNvSpPr/>
          <p:nvPr userDrawn="1"/>
        </p:nvSpPr>
        <p:spPr>
          <a:xfrm>
            <a:off x="-4486" y="0"/>
            <a:ext cx="7776886" cy="7021984"/>
          </a:xfrm>
          <a:prstGeom prst="rect">
            <a:avLst/>
          </a:prstGeom>
          <a:solidFill>
            <a:srgbClr val="343E47">
              <a:alpha val="2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5" dirty="0"/>
          </a:p>
        </p:txBody>
      </p:sp>
      <p:sp>
        <p:nvSpPr>
          <p:cNvPr id="9" name="Rectangle 8">
            <a:extLst>
              <a:ext uri="{FF2B5EF4-FFF2-40B4-BE49-F238E27FC236}">
                <a16:creationId xmlns:a16="http://schemas.microsoft.com/office/drawing/2014/main" id="{482C2290-B9F9-1B4D-809B-AF1608DAE731}"/>
              </a:ext>
            </a:extLst>
          </p:cNvPr>
          <p:cNvSpPr/>
          <p:nvPr userDrawn="1"/>
        </p:nvSpPr>
        <p:spPr>
          <a:xfrm>
            <a:off x="-4486" y="5428115"/>
            <a:ext cx="7776886" cy="1996846"/>
          </a:xfrm>
          <a:custGeom>
            <a:avLst/>
            <a:gdLst>
              <a:gd name="connsiteX0" fmla="*/ 0 w 6858000"/>
              <a:gd name="connsiteY0" fmla="*/ 0 h 1889760"/>
              <a:gd name="connsiteX1" fmla="*/ 6858000 w 6858000"/>
              <a:gd name="connsiteY1" fmla="*/ 0 h 1889760"/>
              <a:gd name="connsiteX2" fmla="*/ 6858000 w 6858000"/>
              <a:gd name="connsiteY2" fmla="*/ 1889760 h 1889760"/>
              <a:gd name="connsiteX3" fmla="*/ 0 w 6858000"/>
              <a:gd name="connsiteY3" fmla="*/ 1889760 h 1889760"/>
              <a:gd name="connsiteX4" fmla="*/ 0 w 6858000"/>
              <a:gd name="connsiteY4" fmla="*/ 0 h 1889760"/>
              <a:gd name="connsiteX0" fmla="*/ 20320 w 6858000"/>
              <a:gd name="connsiteY0" fmla="*/ 1158240 h 1889760"/>
              <a:gd name="connsiteX1" fmla="*/ 6858000 w 6858000"/>
              <a:gd name="connsiteY1" fmla="*/ 0 h 1889760"/>
              <a:gd name="connsiteX2" fmla="*/ 6858000 w 6858000"/>
              <a:gd name="connsiteY2" fmla="*/ 1889760 h 1889760"/>
              <a:gd name="connsiteX3" fmla="*/ 0 w 6858000"/>
              <a:gd name="connsiteY3" fmla="*/ 1889760 h 1889760"/>
              <a:gd name="connsiteX4" fmla="*/ 20320 w 6858000"/>
              <a:gd name="connsiteY4" fmla="*/ 1158240 h 1889760"/>
              <a:gd name="connsiteX0" fmla="*/ 3387 w 6858000"/>
              <a:gd name="connsiteY0" fmla="*/ 1163885 h 1889760"/>
              <a:gd name="connsiteX1" fmla="*/ 6858000 w 6858000"/>
              <a:gd name="connsiteY1" fmla="*/ 0 h 1889760"/>
              <a:gd name="connsiteX2" fmla="*/ 6858000 w 6858000"/>
              <a:gd name="connsiteY2" fmla="*/ 1889760 h 1889760"/>
              <a:gd name="connsiteX3" fmla="*/ 0 w 6858000"/>
              <a:gd name="connsiteY3" fmla="*/ 1889760 h 1889760"/>
              <a:gd name="connsiteX4" fmla="*/ 3387 w 6858000"/>
              <a:gd name="connsiteY4" fmla="*/ 1163885 h 1889760"/>
              <a:gd name="connsiteX0" fmla="*/ 0 w 6876647"/>
              <a:gd name="connsiteY0" fmla="*/ 1163885 h 1889760"/>
              <a:gd name="connsiteX1" fmla="*/ 6876647 w 6876647"/>
              <a:gd name="connsiteY1" fmla="*/ 0 h 1889760"/>
              <a:gd name="connsiteX2" fmla="*/ 6876647 w 6876647"/>
              <a:gd name="connsiteY2" fmla="*/ 1889760 h 1889760"/>
              <a:gd name="connsiteX3" fmla="*/ 18647 w 6876647"/>
              <a:gd name="connsiteY3" fmla="*/ 1889760 h 1889760"/>
              <a:gd name="connsiteX4" fmla="*/ 0 w 6876647"/>
              <a:gd name="connsiteY4" fmla="*/ 1163885 h 1889760"/>
              <a:gd name="connsiteX0" fmla="*/ 0 w 6861958"/>
              <a:gd name="connsiteY0" fmla="*/ 1167415 h 1889760"/>
              <a:gd name="connsiteX1" fmla="*/ 6861958 w 6861958"/>
              <a:gd name="connsiteY1" fmla="*/ 0 h 1889760"/>
              <a:gd name="connsiteX2" fmla="*/ 6861958 w 6861958"/>
              <a:gd name="connsiteY2" fmla="*/ 1889760 h 1889760"/>
              <a:gd name="connsiteX3" fmla="*/ 3958 w 6861958"/>
              <a:gd name="connsiteY3" fmla="*/ 1889760 h 1889760"/>
              <a:gd name="connsiteX4" fmla="*/ 0 w 6861958"/>
              <a:gd name="connsiteY4" fmla="*/ 1167415 h 188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1958" h="1889760">
                <a:moveTo>
                  <a:pt x="0" y="1167415"/>
                </a:moveTo>
                <a:lnTo>
                  <a:pt x="6861958" y="0"/>
                </a:lnTo>
                <a:lnTo>
                  <a:pt x="6861958" y="1889760"/>
                </a:lnTo>
                <a:lnTo>
                  <a:pt x="3958" y="1889760"/>
                </a:lnTo>
                <a:cubicBezTo>
                  <a:pt x="2639" y="1648978"/>
                  <a:pt x="1319" y="1408197"/>
                  <a:pt x="0" y="1167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5" dirty="0"/>
          </a:p>
        </p:txBody>
      </p:sp>
      <p:grpSp>
        <p:nvGrpSpPr>
          <p:cNvPr id="11" name="Group 10">
            <a:extLst>
              <a:ext uri="{FF2B5EF4-FFF2-40B4-BE49-F238E27FC236}">
                <a16:creationId xmlns:a16="http://schemas.microsoft.com/office/drawing/2014/main" id="{271DBC13-3804-7445-AA2E-2E34714411FB}"/>
              </a:ext>
            </a:extLst>
          </p:cNvPr>
          <p:cNvGrpSpPr/>
          <p:nvPr userDrawn="1"/>
        </p:nvGrpSpPr>
        <p:grpSpPr>
          <a:xfrm>
            <a:off x="2395445" y="2915937"/>
            <a:ext cx="7413444" cy="4258945"/>
            <a:chOff x="-390393" y="1482024"/>
            <a:chExt cx="7770219" cy="4980846"/>
          </a:xfrm>
        </p:grpSpPr>
        <p:pic>
          <p:nvPicPr>
            <p:cNvPr id="12" name="Picture 11" descr="A screenshot of a cell phone&#10;&#10;Description automatically generated">
              <a:extLst>
                <a:ext uri="{FF2B5EF4-FFF2-40B4-BE49-F238E27FC236}">
                  <a16:creationId xmlns:a16="http://schemas.microsoft.com/office/drawing/2014/main" id="{305FE60F-2BB4-3A45-BB48-7BBB4F1BA0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99" y="1482024"/>
              <a:ext cx="6962327" cy="4980846"/>
            </a:xfrm>
            <a:prstGeom prst="rect">
              <a:avLst/>
            </a:prstGeom>
          </p:spPr>
        </p:pic>
        <p:pic>
          <p:nvPicPr>
            <p:cNvPr id="13" name="Picture Placeholder 65">
              <a:extLst>
                <a:ext uri="{FF2B5EF4-FFF2-40B4-BE49-F238E27FC236}">
                  <a16:creationId xmlns:a16="http://schemas.microsoft.com/office/drawing/2014/main" id="{7A7A2A11-C74C-ED45-9D83-95BD56FFF4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1241" y="1681653"/>
              <a:ext cx="5270938" cy="3363313"/>
            </a:xfrm>
            <a:prstGeom prst="roundRect">
              <a:avLst>
                <a:gd name="adj" fmla="val 1459"/>
              </a:avLst>
            </a:prstGeom>
          </p:spPr>
        </p:pic>
        <p:grpSp>
          <p:nvGrpSpPr>
            <p:cNvPr id="14" name="Group 13">
              <a:extLst>
                <a:ext uri="{FF2B5EF4-FFF2-40B4-BE49-F238E27FC236}">
                  <a16:creationId xmlns:a16="http://schemas.microsoft.com/office/drawing/2014/main" id="{6862D010-3A4B-D941-84E7-BF9CB54DFFCC}"/>
                </a:ext>
              </a:extLst>
            </p:cNvPr>
            <p:cNvGrpSpPr/>
            <p:nvPr/>
          </p:nvGrpSpPr>
          <p:grpSpPr>
            <a:xfrm>
              <a:off x="-390393" y="2419943"/>
              <a:ext cx="2234555" cy="4039390"/>
              <a:chOff x="-8379898" y="3314622"/>
              <a:chExt cx="3654672" cy="6606522"/>
            </a:xfrm>
          </p:grpSpPr>
          <p:pic>
            <p:nvPicPr>
              <p:cNvPr id="15" name="Picture 14" descr="A picture containing drawing, mirror&#10;&#10;Description automatically generated">
                <a:extLst>
                  <a:ext uri="{FF2B5EF4-FFF2-40B4-BE49-F238E27FC236}">
                    <a16:creationId xmlns:a16="http://schemas.microsoft.com/office/drawing/2014/main" id="{1B03998C-F791-5848-A9AB-3A2F93E310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9898" y="3314622"/>
                <a:ext cx="3654672" cy="6606522"/>
              </a:xfrm>
              <a:prstGeom prst="rect">
                <a:avLst/>
              </a:prstGeom>
            </p:spPr>
          </p:pic>
          <p:pic>
            <p:nvPicPr>
              <p:cNvPr id="16" name="Picture Placeholder 8">
                <a:extLst>
                  <a:ext uri="{FF2B5EF4-FFF2-40B4-BE49-F238E27FC236}">
                    <a16:creationId xmlns:a16="http://schemas.microsoft.com/office/drawing/2014/main" id="{CAED9C18-6596-8D4F-B357-6463D8D9A2F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012412" y="3598887"/>
                <a:ext cx="2622156" cy="5675004"/>
              </a:xfrm>
              <a:prstGeom prst="roundRect">
                <a:avLst>
                  <a:gd name="adj" fmla="val 12917"/>
                </a:avLst>
              </a:prstGeom>
            </p:spPr>
          </p:pic>
        </p:grpSp>
      </p:grpSp>
    </p:spTree>
    <p:extLst>
      <p:ext uri="{BB962C8B-B14F-4D97-AF65-F5344CB8AC3E}">
        <p14:creationId xmlns:p14="http://schemas.microsoft.com/office/powerpoint/2010/main" val="37646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Layout 3">
    <p:spTree>
      <p:nvGrpSpPr>
        <p:cNvPr id="1" name=""/>
        <p:cNvGrpSpPr/>
        <p:nvPr/>
      </p:nvGrpSpPr>
      <p:grpSpPr>
        <a:xfrm>
          <a:off x="0" y="0"/>
          <a:ext cx="0" cy="0"/>
          <a:chOff x="0" y="0"/>
          <a:chExt cx="0" cy="0"/>
        </a:xfrm>
      </p:grpSpPr>
      <p:sp>
        <p:nvSpPr>
          <p:cNvPr id="25" name="Picture Placeholder 18">
            <a:extLst>
              <a:ext uri="{FF2B5EF4-FFF2-40B4-BE49-F238E27FC236}">
                <a16:creationId xmlns:a16="http://schemas.microsoft.com/office/drawing/2014/main" id="{0B131568-0797-744B-91B1-6599266404C1}"/>
              </a:ext>
            </a:extLst>
          </p:cNvPr>
          <p:cNvSpPr>
            <a:spLocks noGrp="1"/>
          </p:cNvSpPr>
          <p:nvPr>
            <p:ph type="pic" sz="quarter" idx="16" hasCustomPrompt="1"/>
          </p:nvPr>
        </p:nvSpPr>
        <p:spPr>
          <a:xfrm>
            <a:off x="-217760" y="3878410"/>
            <a:ext cx="7338282" cy="5614800"/>
          </a:xfrm>
          <a:prstGeom prst="rect">
            <a:avLst/>
          </a:prstGeom>
          <a:solidFill>
            <a:schemeClr val="bg2">
              <a:lumMod val="90000"/>
            </a:schemeClr>
          </a:solidFill>
        </p:spPr>
        <p:txBody>
          <a:bodyPr anchor="ctr"/>
          <a:lstStyle>
            <a:lvl1pPr marL="0" indent="0" algn="r">
              <a:buNone/>
              <a:defRPr sz="3046"/>
            </a:lvl1pPr>
          </a:lstStyle>
          <a:p>
            <a:r>
              <a:rPr lang="en-US" dirty="0"/>
              <a:t>Insert image</a:t>
            </a:r>
          </a:p>
        </p:txBody>
      </p:sp>
      <p:sp>
        <p:nvSpPr>
          <p:cNvPr id="45" name="Text Placeholder 38">
            <a:extLst>
              <a:ext uri="{FF2B5EF4-FFF2-40B4-BE49-F238E27FC236}">
                <a16:creationId xmlns:a16="http://schemas.microsoft.com/office/drawing/2014/main" id="{27A42833-89CD-624D-9BE4-6E71D30389A8}"/>
              </a:ext>
            </a:extLst>
          </p:cNvPr>
          <p:cNvSpPr>
            <a:spLocks noGrp="1"/>
          </p:cNvSpPr>
          <p:nvPr>
            <p:ph type="body" sz="quarter" idx="19"/>
          </p:nvPr>
        </p:nvSpPr>
        <p:spPr>
          <a:xfrm>
            <a:off x="565258" y="4995118"/>
            <a:ext cx="2964910" cy="1225009"/>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47" name="Text Placeholder 38">
            <a:extLst>
              <a:ext uri="{FF2B5EF4-FFF2-40B4-BE49-F238E27FC236}">
                <a16:creationId xmlns:a16="http://schemas.microsoft.com/office/drawing/2014/main" id="{07477272-35CF-8745-86BC-800E1560ADA5}"/>
              </a:ext>
            </a:extLst>
          </p:cNvPr>
          <p:cNvSpPr>
            <a:spLocks noGrp="1"/>
          </p:cNvSpPr>
          <p:nvPr>
            <p:ph type="body" sz="quarter" idx="20"/>
          </p:nvPr>
        </p:nvSpPr>
        <p:spPr>
          <a:xfrm>
            <a:off x="565258" y="4289600"/>
            <a:ext cx="2964910" cy="428660"/>
          </a:xfrm>
          <a:prstGeom prst="rect">
            <a:avLst/>
          </a:prstGeom>
        </p:spPr>
        <p:txBody>
          <a:bodyPr/>
          <a:lstStyle>
            <a:lvl1pPr marL="0" indent="0">
              <a:buNone/>
              <a:defRPr kumimoji="0" lang="en-GB" sz="1574"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94" name="Text Placeholder 38">
            <a:extLst>
              <a:ext uri="{FF2B5EF4-FFF2-40B4-BE49-F238E27FC236}">
                <a16:creationId xmlns:a16="http://schemas.microsoft.com/office/drawing/2014/main" id="{A7BEDA40-7282-9846-BCC4-4092EC84862F}"/>
              </a:ext>
            </a:extLst>
          </p:cNvPr>
          <p:cNvSpPr>
            <a:spLocks noGrp="1"/>
          </p:cNvSpPr>
          <p:nvPr>
            <p:ph type="body" sz="quarter" idx="25"/>
          </p:nvPr>
        </p:nvSpPr>
        <p:spPr>
          <a:xfrm>
            <a:off x="565258" y="6822425"/>
            <a:ext cx="1198788" cy="469374"/>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95" name="Text Placeholder 38">
            <a:extLst>
              <a:ext uri="{FF2B5EF4-FFF2-40B4-BE49-F238E27FC236}">
                <a16:creationId xmlns:a16="http://schemas.microsoft.com/office/drawing/2014/main" id="{7D1A2552-31F0-AC47-AF76-366BEA414711}"/>
              </a:ext>
            </a:extLst>
          </p:cNvPr>
          <p:cNvSpPr>
            <a:spLocks noGrp="1"/>
          </p:cNvSpPr>
          <p:nvPr>
            <p:ph type="body" sz="quarter" idx="26" hasCustomPrompt="1"/>
          </p:nvPr>
        </p:nvSpPr>
        <p:spPr>
          <a:xfrm>
            <a:off x="565259" y="6237368"/>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44" name="Text Placeholder 38">
            <a:extLst>
              <a:ext uri="{FF2B5EF4-FFF2-40B4-BE49-F238E27FC236}">
                <a16:creationId xmlns:a16="http://schemas.microsoft.com/office/drawing/2014/main" id="{32B41804-F94C-2A40-9A1B-15CD94187A0F}"/>
              </a:ext>
            </a:extLst>
          </p:cNvPr>
          <p:cNvSpPr>
            <a:spLocks noGrp="1"/>
          </p:cNvSpPr>
          <p:nvPr>
            <p:ph type="body" sz="quarter" idx="27"/>
          </p:nvPr>
        </p:nvSpPr>
        <p:spPr>
          <a:xfrm>
            <a:off x="1888319" y="6822425"/>
            <a:ext cx="1198788" cy="469374"/>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46" name="Text Placeholder 38">
            <a:extLst>
              <a:ext uri="{FF2B5EF4-FFF2-40B4-BE49-F238E27FC236}">
                <a16:creationId xmlns:a16="http://schemas.microsoft.com/office/drawing/2014/main" id="{D4FE59D9-F0A7-3844-B44F-C95A4C2FB086}"/>
              </a:ext>
            </a:extLst>
          </p:cNvPr>
          <p:cNvSpPr>
            <a:spLocks noGrp="1"/>
          </p:cNvSpPr>
          <p:nvPr>
            <p:ph type="body" sz="quarter" idx="28" hasCustomPrompt="1"/>
          </p:nvPr>
        </p:nvSpPr>
        <p:spPr>
          <a:xfrm>
            <a:off x="1888320" y="6237368"/>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49" name="Text Placeholder 38">
            <a:extLst>
              <a:ext uri="{FF2B5EF4-FFF2-40B4-BE49-F238E27FC236}">
                <a16:creationId xmlns:a16="http://schemas.microsoft.com/office/drawing/2014/main" id="{B3D45C96-DEF1-8349-94AE-3386045139E7}"/>
              </a:ext>
            </a:extLst>
          </p:cNvPr>
          <p:cNvSpPr>
            <a:spLocks noGrp="1"/>
          </p:cNvSpPr>
          <p:nvPr>
            <p:ph type="body" sz="quarter" idx="29"/>
          </p:nvPr>
        </p:nvSpPr>
        <p:spPr>
          <a:xfrm>
            <a:off x="565258" y="8126233"/>
            <a:ext cx="1198788" cy="469374"/>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50" name="Text Placeholder 38">
            <a:extLst>
              <a:ext uri="{FF2B5EF4-FFF2-40B4-BE49-F238E27FC236}">
                <a16:creationId xmlns:a16="http://schemas.microsoft.com/office/drawing/2014/main" id="{BF705D5E-B133-5543-9C62-F6CAC5128E83}"/>
              </a:ext>
            </a:extLst>
          </p:cNvPr>
          <p:cNvSpPr>
            <a:spLocks noGrp="1"/>
          </p:cNvSpPr>
          <p:nvPr>
            <p:ph type="body" sz="quarter" idx="30" hasCustomPrompt="1"/>
          </p:nvPr>
        </p:nvSpPr>
        <p:spPr>
          <a:xfrm>
            <a:off x="565259" y="7541177"/>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52" name="Text Placeholder 38">
            <a:extLst>
              <a:ext uri="{FF2B5EF4-FFF2-40B4-BE49-F238E27FC236}">
                <a16:creationId xmlns:a16="http://schemas.microsoft.com/office/drawing/2014/main" id="{941DC928-697C-6540-8D09-E5034D6C9F2B}"/>
              </a:ext>
            </a:extLst>
          </p:cNvPr>
          <p:cNvSpPr>
            <a:spLocks noGrp="1"/>
          </p:cNvSpPr>
          <p:nvPr>
            <p:ph type="body" sz="quarter" idx="31"/>
          </p:nvPr>
        </p:nvSpPr>
        <p:spPr>
          <a:xfrm>
            <a:off x="1888319" y="8126233"/>
            <a:ext cx="1198788" cy="469374"/>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53" name="Text Placeholder 38">
            <a:extLst>
              <a:ext uri="{FF2B5EF4-FFF2-40B4-BE49-F238E27FC236}">
                <a16:creationId xmlns:a16="http://schemas.microsoft.com/office/drawing/2014/main" id="{11176A63-BC44-BF43-94D4-D38327B2C305}"/>
              </a:ext>
            </a:extLst>
          </p:cNvPr>
          <p:cNvSpPr>
            <a:spLocks noGrp="1"/>
          </p:cNvSpPr>
          <p:nvPr>
            <p:ph type="body" sz="quarter" idx="32" hasCustomPrompt="1"/>
          </p:nvPr>
        </p:nvSpPr>
        <p:spPr>
          <a:xfrm>
            <a:off x="1888320" y="7541177"/>
            <a:ext cx="1067909" cy="622143"/>
          </a:xfrm>
          <a:prstGeom prst="rect">
            <a:avLst/>
          </a:prstGeom>
        </p:spPr>
        <p:txBody>
          <a:bodyPr anchor="ctr"/>
          <a:lstStyle>
            <a:lvl1pPr marL="0" indent="0">
              <a:buNone/>
              <a:defRPr kumimoji="0" lang="en-GB" sz="4468"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928478" rtl="0" eaLnBrk="1" fontAlgn="auto" latinLnBrk="0" hangingPunct="1">
              <a:lnSpc>
                <a:spcPct val="100000"/>
              </a:lnSpc>
              <a:spcBef>
                <a:spcPts val="0"/>
              </a:spcBef>
              <a:spcAft>
                <a:spcPts val="0"/>
              </a:spcAft>
              <a:buClrTx/>
              <a:buSzTx/>
              <a:buFontTx/>
              <a:buNone/>
              <a:tabLst/>
              <a:defRPr/>
            </a:pPr>
            <a:r>
              <a:rPr lang="en-GB"/>
              <a:t>00%</a:t>
            </a:r>
          </a:p>
        </p:txBody>
      </p:sp>
      <p:sp>
        <p:nvSpPr>
          <p:cNvPr id="16" name="Footer Placeholder 14">
            <a:extLst>
              <a:ext uri="{FF2B5EF4-FFF2-40B4-BE49-F238E27FC236}">
                <a16:creationId xmlns:a16="http://schemas.microsoft.com/office/drawing/2014/main" id="{7094FEAA-23EC-D148-AB4F-6A48C64E5873}"/>
              </a:ext>
            </a:extLst>
          </p:cNvPr>
          <p:cNvSpPr>
            <a:spLocks noGrp="1"/>
          </p:cNvSpPr>
          <p:nvPr>
            <p:ph type="ftr" sz="quarter" idx="13"/>
          </p:nvPr>
        </p:nvSpPr>
        <p:spPr>
          <a:xfrm>
            <a:off x="5282224" y="9697453"/>
            <a:ext cx="1953380" cy="256771"/>
          </a:xfrm>
          <a:prstGeom prst="rect">
            <a:avLst/>
          </a:prstGeom>
        </p:spPr>
        <p:txBody>
          <a:bodyPr/>
          <a:lstStyle>
            <a:lvl1pPr>
              <a:defRPr b="1"/>
            </a:lvl1pPr>
          </a:lstStyle>
          <a:p>
            <a:endParaRPr lang="en-US" dirty="0"/>
          </a:p>
        </p:txBody>
      </p:sp>
      <p:sp>
        <p:nvSpPr>
          <p:cNvPr id="19" name="Text Placeholder 38">
            <a:extLst>
              <a:ext uri="{FF2B5EF4-FFF2-40B4-BE49-F238E27FC236}">
                <a16:creationId xmlns:a16="http://schemas.microsoft.com/office/drawing/2014/main" id="{54817939-64EA-6A43-84AC-23CE65088CE3}"/>
              </a:ext>
            </a:extLst>
          </p:cNvPr>
          <p:cNvSpPr>
            <a:spLocks noGrp="1"/>
          </p:cNvSpPr>
          <p:nvPr>
            <p:ph type="body" sz="quarter" idx="17"/>
          </p:nvPr>
        </p:nvSpPr>
        <p:spPr>
          <a:xfrm>
            <a:off x="567115" y="801712"/>
            <a:ext cx="6572523" cy="1150634"/>
          </a:xfrm>
          <a:prstGeom prst="rect">
            <a:avLst/>
          </a:prstGeom>
        </p:spPr>
        <p:txBody>
          <a:bodyPr/>
          <a:lstStyle>
            <a:lvl1pPr marL="0" indent="0">
              <a:lnSpc>
                <a:spcPct val="90000"/>
              </a:lnSpc>
              <a:buNone/>
              <a:defRPr kumimoji="0" lang="en-GB" sz="1827"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232119" marR="0" lvl="0" indent="-232119" algn="l" defTabSz="928478" rtl="0" eaLnBrk="1" fontAlgn="auto" latinLnBrk="0" hangingPunct="1">
              <a:lnSpc>
                <a:spcPct val="80000"/>
              </a:lnSpc>
              <a:spcBef>
                <a:spcPts val="0"/>
              </a:spcBef>
              <a:spcAft>
                <a:spcPts val="0"/>
              </a:spcAft>
              <a:buClrTx/>
              <a:buSzTx/>
              <a:tabLst/>
              <a:defRPr/>
            </a:pPr>
            <a:r>
              <a:rPr lang="en-US"/>
              <a:t>Click to edit Master text styles</a:t>
            </a:r>
          </a:p>
        </p:txBody>
      </p:sp>
      <p:sp>
        <p:nvSpPr>
          <p:cNvPr id="20" name="Text Placeholder 38">
            <a:extLst>
              <a:ext uri="{FF2B5EF4-FFF2-40B4-BE49-F238E27FC236}">
                <a16:creationId xmlns:a16="http://schemas.microsoft.com/office/drawing/2014/main" id="{CD142732-C0EE-FA46-9FB9-69596AD0EAF1}"/>
              </a:ext>
            </a:extLst>
          </p:cNvPr>
          <p:cNvSpPr>
            <a:spLocks noGrp="1"/>
          </p:cNvSpPr>
          <p:nvPr>
            <p:ph type="body" sz="quarter" idx="18"/>
          </p:nvPr>
        </p:nvSpPr>
        <p:spPr>
          <a:xfrm>
            <a:off x="567115" y="2206153"/>
            <a:ext cx="6572523" cy="1023670"/>
          </a:xfrm>
          <a:prstGeom prst="rect">
            <a:avLst/>
          </a:prstGeom>
        </p:spPr>
        <p:txBody>
          <a:bodyPr/>
          <a:lstStyle>
            <a:lvl1pPr marL="0" indent="0">
              <a:lnSpc>
                <a:spcPct val="100000"/>
              </a:lnSpc>
              <a:buNone/>
              <a:defRPr kumimoji="0" lang="en-GB" sz="1827"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46783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page layout 1">
    <p:spTree>
      <p:nvGrpSpPr>
        <p:cNvPr id="1" name=""/>
        <p:cNvGrpSpPr/>
        <p:nvPr/>
      </p:nvGrpSpPr>
      <p:grpSpPr>
        <a:xfrm>
          <a:off x="0" y="0"/>
          <a:ext cx="0" cy="0"/>
          <a:chOff x="0" y="0"/>
          <a:chExt cx="0" cy="0"/>
        </a:xfrm>
      </p:grpSpPr>
      <p:sp>
        <p:nvSpPr>
          <p:cNvPr id="40" name="Text Placeholder 38">
            <a:extLst>
              <a:ext uri="{FF2B5EF4-FFF2-40B4-BE49-F238E27FC236}">
                <a16:creationId xmlns:a16="http://schemas.microsoft.com/office/drawing/2014/main" id="{3A8E507F-282E-D046-9B90-8076CBC10024}"/>
              </a:ext>
            </a:extLst>
          </p:cNvPr>
          <p:cNvSpPr>
            <a:spLocks noGrp="1"/>
          </p:cNvSpPr>
          <p:nvPr>
            <p:ph type="body" sz="quarter" idx="17"/>
          </p:nvPr>
        </p:nvSpPr>
        <p:spPr>
          <a:xfrm>
            <a:off x="576846" y="738463"/>
            <a:ext cx="6446575" cy="556485"/>
          </a:xfrm>
          <a:prstGeom prst="rect">
            <a:avLst/>
          </a:prstGeom>
        </p:spPr>
        <p:txBody>
          <a:bodyPr/>
          <a:lstStyle>
            <a:lvl1pPr marL="0" indent="0" algn="l" defTabSz="928354" rtl="0" eaLnBrk="1" latinLnBrk="0" hangingPunct="1">
              <a:lnSpc>
                <a:spcPct val="80000"/>
              </a:lnSpc>
              <a:buNone/>
              <a:defRPr lang="en-GB" sz="3249" kern="1200" spc="-20" dirty="0" smtClean="0">
                <a:gradFill>
                  <a:gsLst>
                    <a:gs pos="0">
                      <a:schemeClr val="accent2"/>
                    </a:gs>
                    <a:gs pos="100000">
                      <a:schemeClr val="accent1"/>
                    </a:gs>
                    <a:gs pos="70000">
                      <a:schemeClr val="accent1"/>
                    </a:gs>
                  </a:gsLst>
                  <a:lin ang="13200000" scaled="0"/>
                </a:gradFill>
                <a:latin typeface="Whitney Book" pitchFamily="2" charset="0"/>
                <a:ea typeface="+mn-ea"/>
                <a:cs typeface="+mn-cs"/>
              </a:defRPr>
            </a:lvl1pPr>
          </a:lstStyle>
          <a:p>
            <a:pPr marL="232119" marR="0" lvl="0" indent="-232119" algn="l" defTabSz="928478" rtl="0" eaLnBrk="1" fontAlgn="auto" latinLnBrk="0" hangingPunct="1">
              <a:lnSpc>
                <a:spcPct val="80000"/>
              </a:lnSpc>
              <a:spcBef>
                <a:spcPts val="0"/>
              </a:spcBef>
              <a:spcAft>
                <a:spcPts val="0"/>
              </a:spcAft>
              <a:buClrTx/>
              <a:buSzTx/>
              <a:tabLst/>
              <a:defRPr/>
            </a:pPr>
            <a:r>
              <a:rPr lang="en-US"/>
              <a:t>Click to edit Master text styles</a:t>
            </a:r>
          </a:p>
        </p:txBody>
      </p:sp>
      <p:sp>
        <p:nvSpPr>
          <p:cNvPr id="47" name="Text Placeholder 38">
            <a:extLst>
              <a:ext uri="{FF2B5EF4-FFF2-40B4-BE49-F238E27FC236}">
                <a16:creationId xmlns:a16="http://schemas.microsoft.com/office/drawing/2014/main" id="{07477272-35CF-8745-86BC-800E1560ADA5}"/>
              </a:ext>
            </a:extLst>
          </p:cNvPr>
          <p:cNvSpPr>
            <a:spLocks noGrp="1"/>
          </p:cNvSpPr>
          <p:nvPr>
            <p:ph type="body" sz="quarter" idx="20"/>
          </p:nvPr>
        </p:nvSpPr>
        <p:spPr>
          <a:xfrm>
            <a:off x="561254" y="1778248"/>
            <a:ext cx="4434772" cy="312684"/>
          </a:xfrm>
          <a:prstGeom prst="rect">
            <a:avLst/>
          </a:prstGeom>
        </p:spPr>
        <p:txBody>
          <a:bodyPr/>
          <a:lstStyle>
            <a:lvl1pPr marL="0" indent="0">
              <a:buNone/>
              <a:defRPr lang="en-GB" sz="1574" b="1" kern="1200" dirty="0" smtClean="0">
                <a:gradFill>
                  <a:gsLst>
                    <a:gs pos="0">
                      <a:schemeClr val="accent2"/>
                    </a:gs>
                    <a:gs pos="100000">
                      <a:schemeClr val="accent1"/>
                    </a:gs>
                    <a:gs pos="70000">
                      <a:schemeClr val="accent1"/>
                    </a:gs>
                  </a:gsLst>
                  <a:lin ang="13200000" scaled="0"/>
                </a:gradFill>
                <a:latin typeface="Whitney Semibold" pitchFamily="2" charset="0"/>
                <a:ea typeface="+mn-ea"/>
                <a:cs typeface="+mn-cs"/>
              </a:defRPr>
            </a:lvl1pPr>
          </a:lstStyle>
          <a:p>
            <a:pPr marL="0" marR="0" lvl="0" indent="0" algn="l" defTabSz="788476"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83" name="Rectangle 82">
            <a:extLst>
              <a:ext uri="{FF2B5EF4-FFF2-40B4-BE49-F238E27FC236}">
                <a16:creationId xmlns:a16="http://schemas.microsoft.com/office/drawing/2014/main" id="{9DD27E62-4E4C-CB4D-BE29-D6B442ED1D56}"/>
              </a:ext>
            </a:extLst>
          </p:cNvPr>
          <p:cNvSpPr/>
          <p:nvPr userDrawn="1"/>
        </p:nvSpPr>
        <p:spPr>
          <a:xfrm>
            <a:off x="4715332" y="9446691"/>
            <a:ext cx="2535096" cy="347780"/>
          </a:xfrm>
          <a:prstGeom prst="rect">
            <a:avLst/>
          </a:prstGeom>
        </p:spPr>
        <p:txBody>
          <a:bodyPr wrap="square">
            <a:spAutoFit/>
          </a:bodyPr>
          <a:lstStyle/>
          <a:p>
            <a:pPr lvl="0" algn="r" defTabSz="788476">
              <a:defRPr/>
            </a:pPr>
            <a:r>
              <a:rPr lang="en-US" sz="1625" b="1" dirty="0">
                <a:gradFill>
                  <a:gsLst>
                    <a:gs pos="0">
                      <a:schemeClr val="accent4"/>
                    </a:gs>
                    <a:gs pos="100000">
                      <a:schemeClr val="accent6"/>
                    </a:gs>
                    <a:gs pos="38000">
                      <a:schemeClr val="accent6">
                        <a:lumMod val="100000"/>
                      </a:schemeClr>
                    </a:gs>
                  </a:gsLst>
                  <a:lin ang="13200000" scaled="0"/>
                </a:gradFill>
                <a:latin typeface="Whitney-MediumItalic" pitchFamily="2" charset="0"/>
              </a:rPr>
              <a:t>virginpulse.com</a:t>
            </a:r>
            <a:endParaRPr lang="en-US" sz="1625" dirty="0">
              <a:gradFill>
                <a:gsLst>
                  <a:gs pos="0">
                    <a:schemeClr val="accent4"/>
                  </a:gs>
                  <a:gs pos="100000">
                    <a:schemeClr val="accent6"/>
                  </a:gs>
                  <a:gs pos="38000">
                    <a:schemeClr val="accent6">
                      <a:lumMod val="100000"/>
                    </a:schemeClr>
                  </a:gs>
                </a:gsLst>
                <a:lin ang="13200000" scaled="0"/>
              </a:gradFill>
              <a:latin typeface="Whitney-Medium" pitchFamily="2" charset="0"/>
            </a:endParaRPr>
          </a:p>
        </p:txBody>
      </p:sp>
      <p:sp>
        <p:nvSpPr>
          <p:cNvPr id="87" name="Text Placeholder 38">
            <a:extLst>
              <a:ext uri="{FF2B5EF4-FFF2-40B4-BE49-F238E27FC236}">
                <a16:creationId xmlns:a16="http://schemas.microsoft.com/office/drawing/2014/main" id="{4C98A8B2-FCAB-F34B-A4AC-D9E9A2CBAF72}"/>
              </a:ext>
            </a:extLst>
          </p:cNvPr>
          <p:cNvSpPr>
            <a:spLocks noGrp="1"/>
          </p:cNvSpPr>
          <p:nvPr>
            <p:ph type="body" sz="quarter" idx="23"/>
          </p:nvPr>
        </p:nvSpPr>
        <p:spPr>
          <a:xfrm>
            <a:off x="561254" y="4092055"/>
            <a:ext cx="4434772" cy="312684"/>
          </a:xfrm>
          <a:prstGeom prst="rect">
            <a:avLst/>
          </a:prstGeom>
        </p:spPr>
        <p:txBody>
          <a:bodyPr/>
          <a:lstStyle>
            <a:lvl1pPr marL="0" indent="0">
              <a:buNone/>
              <a:defRPr lang="en-GB" sz="1574" b="1" kern="1200" dirty="0" smtClean="0">
                <a:gradFill>
                  <a:gsLst>
                    <a:gs pos="0">
                      <a:schemeClr val="accent2"/>
                    </a:gs>
                    <a:gs pos="100000">
                      <a:schemeClr val="accent1"/>
                    </a:gs>
                    <a:gs pos="70000">
                      <a:schemeClr val="accent1"/>
                    </a:gs>
                  </a:gsLst>
                  <a:lin ang="13200000" scaled="0"/>
                </a:gradFill>
                <a:latin typeface="Whitney Semibold" pitchFamily="2" charset="0"/>
                <a:ea typeface="+mn-ea"/>
                <a:cs typeface="+mn-cs"/>
              </a:defRPr>
            </a:lvl1pPr>
          </a:lstStyle>
          <a:p>
            <a:pPr marL="0" marR="0" lvl="0" indent="0" algn="l" defTabSz="788476"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21" name="Text Placeholder 38">
            <a:extLst>
              <a:ext uri="{FF2B5EF4-FFF2-40B4-BE49-F238E27FC236}">
                <a16:creationId xmlns:a16="http://schemas.microsoft.com/office/drawing/2014/main" id="{2BF52949-B3D6-F046-AD7B-907BD4E7EE43}"/>
              </a:ext>
            </a:extLst>
          </p:cNvPr>
          <p:cNvSpPr>
            <a:spLocks noGrp="1"/>
          </p:cNvSpPr>
          <p:nvPr>
            <p:ph type="body" sz="quarter" idx="19"/>
          </p:nvPr>
        </p:nvSpPr>
        <p:spPr>
          <a:xfrm>
            <a:off x="561254" y="2091434"/>
            <a:ext cx="4434772" cy="320441"/>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23" name="Text Placeholder 38">
            <a:extLst>
              <a:ext uri="{FF2B5EF4-FFF2-40B4-BE49-F238E27FC236}">
                <a16:creationId xmlns:a16="http://schemas.microsoft.com/office/drawing/2014/main" id="{ACD8768E-DA2A-384A-880E-0F316EDA7728}"/>
              </a:ext>
            </a:extLst>
          </p:cNvPr>
          <p:cNvSpPr>
            <a:spLocks noGrp="1"/>
          </p:cNvSpPr>
          <p:nvPr>
            <p:ph type="body" sz="quarter" idx="29"/>
          </p:nvPr>
        </p:nvSpPr>
        <p:spPr>
          <a:xfrm>
            <a:off x="561254" y="4408430"/>
            <a:ext cx="4434772" cy="320441"/>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28" name="Text Placeholder 38">
            <a:extLst>
              <a:ext uri="{FF2B5EF4-FFF2-40B4-BE49-F238E27FC236}">
                <a16:creationId xmlns:a16="http://schemas.microsoft.com/office/drawing/2014/main" id="{5E62BAC9-18E5-A644-AABF-1C82BE47A8FA}"/>
              </a:ext>
            </a:extLst>
          </p:cNvPr>
          <p:cNvSpPr>
            <a:spLocks noGrp="1"/>
          </p:cNvSpPr>
          <p:nvPr>
            <p:ph type="body" sz="quarter" idx="28"/>
          </p:nvPr>
        </p:nvSpPr>
        <p:spPr>
          <a:xfrm>
            <a:off x="576847" y="9007253"/>
            <a:ext cx="6658756" cy="521222"/>
          </a:xfrm>
          <a:prstGeom prst="rect">
            <a:avLst/>
          </a:prstGeom>
        </p:spPr>
        <p:txBody>
          <a:bodyPr/>
          <a:lstStyle>
            <a:lvl1pPr marL="0" indent="0">
              <a:buNone/>
              <a:defRPr lang="en-GB" sz="1422" b="1" kern="1200" dirty="0" smtClean="0">
                <a:gradFill>
                  <a:gsLst>
                    <a:gs pos="0">
                      <a:schemeClr val="accent4"/>
                    </a:gs>
                    <a:gs pos="100000">
                      <a:schemeClr val="accent6"/>
                    </a:gs>
                    <a:gs pos="38000">
                      <a:schemeClr val="accent6">
                        <a:lumMod val="100000"/>
                      </a:schemeClr>
                    </a:gs>
                  </a:gsLst>
                  <a:lin ang="13200000" scaled="0"/>
                </a:gradFill>
                <a:latin typeface="Whitney Semibold" pitchFamily="2" charset="0"/>
                <a:ea typeface="+mn-ea"/>
                <a:cs typeface="+mn-cs"/>
              </a:defRPr>
            </a:lvl1pPr>
          </a:lstStyle>
          <a:p>
            <a:pPr marL="0" marR="0" lvl="0" indent="0" algn="l" defTabSz="788476"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29" name="Text Placeholder 38">
            <a:extLst>
              <a:ext uri="{FF2B5EF4-FFF2-40B4-BE49-F238E27FC236}">
                <a16:creationId xmlns:a16="http://schemas.microsoft.com/office/drawing/2014/main" id="{69DBAE20-ED53-F645-AAAC-7361C9283C2E}"/>
              </a:ext>
            </a:extLst>
          </p:cNvPr>
          <p:cNvSpPr>
            <a:spLocks noGrp="1"/>
          </p:cNvSpPr>
          <p:nvPr>
            <p:ph type="body" sz="quarter" idx="38"/>
          </p:nvPr>
        </p:nvSpPr>
        <p:spPr>
          <a:xfrm>
            <a:off x="576846" y="9547590"/>
            <a:ext cx="4434772" cy="260611"/>
          </a:xfrm>
          <a:prstGeom prst="rect">
            <a:avLst/>
          </a:prstGeom>
        </p:spPr>
        <p:txBody>
          <a:bodyPr/>
          <a:lstStyle>
            <a:lvl1pPr marL="0" indent="0">
              <a:buNone/>
              <a:defRPr lang="en-GB" sz="1016" b="1" kern="1200" dirty="0">
                <a:gradFill>
                  <a:gsLst>
                    <a:gs pos="0">
                      <a:schemeClr val="accent4"/>
                    </a:gs>
                    <a:gs pos="100000">
                      <a:schemeClr val="accent6"/>
                    </a:gs>
                    <a:gs pos="38000">
                      <a:schemeClr val="accent6">
                        <a:lumMod val="100000"/>
                      </a:schemeClr>
                    </a:gs>
                  </a:gsLst>
                  <a:lin ang="13200000" scaled="0"/>
                </a:gradFill>
                <a:latin typeface="Whitney-MediumItalic" pitchFamily="2" charset="0"/>
                <a:ea typeface="+mn-ea"/>
                <a:cs typeface="+mn-cs"/>
              </a:defRPr>
            </a:lvl1pPr>
          </a:lstStyle>
          <a:p>
            <a:pPr marL="0" marR="0" lvl="0" indent="0" algn="l" defTabSz="788476"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pic>
        <p:nvPicPr>
          <p:cNvPr id="35" name="Picture 34" descr="A picture containing drawing, mirror&#10;&#10;Description automatically generated">
            <a:extLst>
              <a:ext uri="{FF2B5EF4-FFF2-40B4-BE49-F238E27FC236}">
                <a16:creationId xmlns:a16="http://schemas.microsoft.com/office/drawing/2014/main" id="{81B1DA43-200B-5944-AA71-B686D86552DF}"/>
              </a:ext>
            </a:extLst>
          </p:cNvPr>
          <p:cNvPicPr>
            <a:picLocks noChangeAspect="1"/>
          </p:cNvPicPr>
          <p:nvPr userDrawn="1"/>
        </p:nvPicPr>
        <p:blipFill>
          <a:blip r:embed="rId2"/>
          <a:stretch>
            <a:fillRect/>
          </a:stretch>
        </p:blipFill>
        <p:spPr>
          <a:xfrm>
            <a:off x="4818962" y="1463928"/>
            <a:ext cx="3772205" cy="6109318"/>
          </a:xfrm>
          <a:prstGeom prst="rect">
            <a:avLst/>
          </a:prstGeom>
        </p:spPr>
      </p:pic>
      <p:sp>
        <p:nvSpPr>
          <p:cNvPr id="36" name="Picture Placeholder 18">
            <a:extLst>
              <a:ext uri="{FF2B5EF4-FFF2-40B4-BE49-F238E27FC236}">
                <a16:creationId xmlns:a16="http://schemas.microsoft.com/office/drawing/2014/main" id="{BD2E0A2F-2CCA-B24C-BD20-0DE9ABA19F2C}"/>
              </a:ext>
            </a:extLst>
          </p:cNvPr>
          <p:cNvSpPr>
            <a:spLocks noGrp="1"/>
          </p:cNvSpPr>
          <p:nvPr>
            <p:ph type="pic" sz="quarter" idx="16" hasCustomPrompt="1"/>
          </p:nvPr>
        </p:nvSpPr>
        <p:spPr>
          <a:xfrm>
            <a:off x="5188688" y="1748187"/>
            <a:ext cx="2737884" cy="5250197"/>
          </a:xfrm>
          <a:prstGeom prst="roundRect">
            <a:avLst>
              <a:gd name="adj" fmla="val 12430"/>
            </a:avLst>
          </a:prstGeom>
          <a:solidFill>
            <a:schemeClr val="bg2">
              <a:lumMod val="90000"/>
            </a:schemeClr>
          </a:solidFill>
        </p:spPr>
        <p:txBody>
          <a:bodyPr anchor="ctr"/>
          <a:lstStyle>
            <a:lvl1pPr marL="0" indent="0" algn="ctr">
              <a:buNone/>
              <a:defRPr sz="3046"/>
            </a:lvl1pPr>
          </a:lstStyle>
          <a:p>
            <a:r>
              <a:rPr lang="en-US" dirty="0"/>
              <a:t>Insert screenshot</a:t>
            </a:r>
          </a:p>
        </p:txBody>
      </p:sp>
      <p:sp>
        <p:nvSpPr>
          <p:cNvPr id="20" name="Footer Placeholder 14">
            <a:extLst>
              <a:ext uri="{FF2B5EF4-FFF2-40B4-BE49-F238E27FC236}">
                <a16:creationId xmlns:a16="http://schemas.microsoft.com/office/drawing/2014/main" id="{F86C8BEB-4B84-514E-A2B9-F1A4ADA2C5CA}"/>
              </a:ext>
            </a:extLst>
          </p:cNvPr>
          <p:cNvSpPr>
            <a:spLocks noGrp="1"/>
          </p:cNvSpPr>
          <p:nvPr>
            <p:ph type="ftr" sz="quarter" idx="13"/>
          </p:nvPr>
        </p:nvSpPr>
        <p:spPr>
          <a:xfrm>
            <a:off x="5282224" y="9697453"/>
            <a:ext cx="1953380" cy="256771"/>
          </a:xfrm>
          <a:prstGeom prst="rect">
            <a:avLst/>
          </a:prstGeom>
        </p:spPr>
        <p:txBody>
          <a:bodyPr/>
          <a:lstStyle/>
          <a:p>
            <a:endParaRPr lang="en-US" dirty="0"/>
          </a:p>
        </p:txBody>
      </p:sp>
      <p:sp>
        <p:nvSpPr>
          <p:cNvPr id="30" name="Text Placeholder 38">
            <a:extLst>
              <a:ext uri="{FF2B5EF4-FFF2-40B4-BE49-F238E27FC236}">
                <a16:creationId xmlns:a16="http://schemas.microsoft.com/office/drawing/2014/main" id="{8177DE1B-BB37-A947-8B34-AF7970FECC51}"/>
              </a:ext>
            </a:extLst>
          </p:cNvPr>
          <p:cNvSpPr>
            <a:spLocks noGrp="1"/>
          </p:cNvSpPr>
          <p:nvPr>
            <p:ph type="body" sz="quarter" idx="40"/>
          </p:nvPr>
        </p:nvSpPr>
        <p:spPr>
          <a:xfrm>
            <a:off x="561254" y="6654625"/>
            <a:ext cx="4434772" cy="312684"/>
          </a:xfrm>
          <a:prstGeom prst="rect">
            <a:avLst/>
          </a:prstGeom>
        </p:spPr>
        <p:txBody>
          <a:bodyPr/>
          <a:lstStyle>
            <a:lvl1pPr marL="0" indent="0">
              <a:buNone/>
              <a:defRPr lang="en-GB" sz="1574" b="1" kern="1200" dirty="0" smtClean="0">
                <a:gradFill>
                  <a:gsLst>
                    <a:gs pos="0">
                      <a:schemeClr val="accent2"/>
                    </a:gs>
                    <a:gs pos="100000">
                      <a:schemeClr val="accent1"/>
                    </a:gs>
                    <a:gs pos="70000">
                      <a:schemeClr val="accent1"/>
                    </a:gs>
                  </a:gsLst>
                  <a:lin ang="13200000" scaled="0"/>
                </a:gradFill>
                <a:latin typeface="Whitney Semibold" pitchFamily="2" charset="0"/>
                <a:ea typeface="+mn-ea"/>
                <a:cs typeface="+mn-cs"/>
              </a:defRPr>
            </a:lvl1pPr>
          </a:lstStyle>
          <a:p>
            <a:pPr marL="0" marR="0" lvl="0" indent="0" algn="l" defTabSz="788476"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31" name="Text Placeholder 38">
            <a:extLst>
              <a:ext uri="{FF2B5EF4-FFF2-40B4-BE49-F238E27FC236}">
                <a16:creationId xmlns:a16="http://schemas.microsoft.com/office/drawing/2014/main" id="{84636AE2-0BB0-2344-BD7F-6845C38612C0}"/>
              </a:ext>
            </a:extLst>
          </p:cNvPr>
          <p:cNvSpPr>
            <a:spLocks noGrp="1"/>
          </p:cNvSpPr>
          <p:nvPr>
            <p:ph type="body" sz="quarter" idx="41"/>
          </p:nvPr>
        </p:nvSpPr>
        <p:spPr>
          <a:xfrm>
            <a:off x="561254" y="6971000"/>
            <a:ext cx="4434772" cy="320441"/>
          </a:xfrm>
          <a:prstGeom prst="rect">
            <a:avLst/>
          </a:prstGeom>
        </p:spPr>
        <p:txBody>
          <a:bodyPr/>
          <a:lstStyle>
            <a:lvl1pPr marL="0" indent="0">
              <a:lnSpc>
                <a:spcPct val="100000"/>
              </a:lnSpc>
              <a:buNone/>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928478"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Click to edit Master text styles</a:t>
            </a:r>
          </a:p>
        </p:txBody>
      </p:sp>
      <p:sp>
        <p:nvSpPr>
          <p:cNvPr id="33" name="Text Placeholder 38">
            <a:extLst>
              <a:ext uri="{FF2B5EF4-FFF2-40B4-BE49-F238E27FC236}">
                <a16:creationId xmlns:a16="http://schemas.microsoft.com/office/drawing/2014/main" id="{BA7830D1-7273-804B-9781-96BEB51D9F58}"/>
              </a:ext>
            </a:extLst>
          </p:cNvPr>
          <p:cNvSpPr>
            <a:spLocks noGrp="1"/>
          </p:cNvSpPr>
          <p:nvPr>
            <p:ph type="body" sz="quarter" idx="21"/>
          </p:nvPr>
        </p:nvSpPr>
        <p:spPr>
          <a:xfrm>
            <a:off x="576846" y="2411876"/>
            <a:ext cx="4434772" cy="1169723"/>
          </a:xfrm>
          <a:prstGeom prst="rect">
            <a:avLst/>
          </a:prstGeom>
        </p:spPr>
        <p:txBody>
          <a:bodyPr wrap="square" numCol="2" spcCol="72000"/>
          <a:lstStyle>
            <a:lvl1pPr marL="174090" indent="-174090">
              <a:lnSpc>
                <a:spcPct val="90000"/>
              </a:lnSpc>
              <a:spcBef>
                <a:spcPts val="203"/>
              </a:spcBef>
              <a:spcAft>
                <a:spcPts val="508"/>
              </a:spcAft>
              <a:buFont typeface="Arial" panose="020B0604020202020204" pitchFamily="34" charset="0"/>
              <a:buChar char="•"/>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174090" marR="0" lvl="0" indent="-174090" algn="l" defTabSz="928478" rtl="0" eaLnBrk="1" fontAlgn="auto" latinLnBrk="0" hangingPunct="1">
              <a:lnSpc>
                <a:spcPct val="80000"/>
              </a:lnSpc>
              <a:spcBef>
                <a:spcPts val="0"/>
              </a:spcBef>
              <a:spcAft>
                <a:spcPts val="0"/>
              </a:spcAft>
              <a:buClrTx/>
              <a:buSzTx/>
              <a:tabLst/>
              <a:defRPr/>
            </a:pPr>
            <a:r>
              <a:rPr lang="en-US"/>
              <a:t>Click to edit Master text styles</a:t>
            </a:r>
          </a:p>
        </p:txBody>
      </p:sp>
      <p:sp>
        <p:nvSpPr>
          <p:cNvPr id="34" name="Text Placeholder 38">
            <a:extLst>
              <a:ext uri="{FF2B5EF4-FFF2-40B4-BE49-F238E27FC236}">
                <a16:creationId xmlns:a16="http://schemas.microsoft.com/office/drawing/2014/main" id="{D40AD97A-EFB2-1542-B777-F15EA09D30EF}"/>
              </a:ext>
            </a:extLst>
          </p:cNvPr>
          <p:cNvSpPr>
            <a:spLocks noGrp="1"/>
          </p:cNvSpPr>
          <p:nvPr>
            <p:ph type="body" sz="quarter" idx="42"/>
          </p:nvPr>
        </p:nvSpPr>
        <p:spPr>
          <a:xfrm>
            <a:off x="576846" y="4733044"/>
            <a:ext cx="4434772" cy="1169723"/>
          </a:xfrm>
          <a:prstGeom prst="rect">
            <a:avLst/>
          </a:prstGeom>
        </p:spPr>
        <p:txBody>
          <a:bodyPr wrap="square" numCol="2" spcCol="72000"/>
          <a:lstStyle>
            <a:lvl1pPr marL="174090" indent="-174090">
              <a:lnSpc>
                <a:spcPct val="90000"/>
              </a:lnSpc>
              <a:spcBef>
                <a:spcPts val="203"/>
              </a:spcBef>
              <a:spcAft>
                <a:spcPts val="508"/>
              </a:spcAft>
              <a:buFont typeface="Arial" panose="020B0604020202020204" pitchFamily="34" charset="0"/>
              <a:buChar char="•"/>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174090" marR="0" lvl="0" indent="-174090" algn="l" defTabSz="928478" rtl="0" eaLnBrk="1" fontAlgn="auto" latinLnBrk="0" hangingPunct="1">
              <a:lnSpc>
                <a:spcPct val="80000"/>
              </a:lnSpc>
              <a:spcBef>
                <a:spcPts val="0"/>
              </a:spcBef>
              <a:spcAft>
                <a:spcPts val="0"/>
              </a:spcAft>
              <a:buClrTx/>
              <a:buSzTx/>
              <a:tabLst/>
              <a:defRPr/>
            </a:pPr>
            <a:r>
              <a:rPr lang="en-US"/>
              <a:t>Click to edit Master text styles</a:t>
            </a:r>
          </a:p>
        </p:txBody>
      </p:sp>
      <p:sp>
        <p:nvSpPr>
          <p:cNvPr id="37" name="Text Placeholder 38">
            <a:extLst>
              <a:ext uri="{FF2B5EF4-FFF2-40B4-BE49-F238E27FC236}">
                <a16:creationId xmlns:a16="http://schemas.microsoft.com/office/drawing/2014/main" id="{9BA8E424-973A-0747-80CC-6B2B81BDC124}"/>
              </a:ext>
            </a:extLst>
          </p:cNvPr>
          <p:cNvSpPr>
            <a:spLocks noGrp="1"/>
          </p:cNvSpPr>
          <p:nvPr>
            <p:ph type="body" sz="quarter" idx="43"/>
          </p:nvPr>
        </p:nvSpPr>
        <p:spPr>
          <a:xfrm>
            <a:off x="576846" y="7295615"/>
            <a:ext cx="4434772" cy="1169723"/>
          </a:xfrm>
          <a:prstGeom prst="rect">
            <a:avLst/>
          </a:prstGeom>
        </p:spPr>
        <p:txBody>
          <a:bodyPr wrap="square" numCol="2" spcCol="72000"/>
          <a:lstStyle>
            <a:lvl1pPr marL="174090" indent="-174090">
              <a:lnSpc>
                <a:spcPct val="90000"/>
              </a:lnSpc>
              <a:spcBef>
                <a:spcPts val="203"/>
              </a:spcBef>
              <a:spcAft>
                <a:spcPts val="508"/>
              </a:spcAft>
              <a:buFont typeface="Arial" panose="020B0604020202020204" pitchFamily="34" charset="0"/>
              <a:buChar char="•"/>
              <a:defRPr kumimoji="0" lang="en-GB" sz="91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174090" marR="0" lvl="0" indent="-174090" algn="l" defTabSz="928478" rtl="0" eaLnBrk="1" fontAlgn="auto" latinLnBrk="0" hangingPunct="1">
              <a:lnSpc>
                <a:spcPct val="80000"/>
              </a:lnSpc>
              <a:spcBef>
                <a:spcPts val="0"/>
              </a:spcBef>
              <a:spcAft>
                <a:spcPts val="0"/>
              </a:spcAft>
              <a:buClrTx/>
              <a:buSzTx/>
              <a:tabLst/>
              <a:defRPr/>
            </a:pPr>
            <a:r>
              <a:rPr lang="en-US"/>
              <a:t>Click to edit Master text styles</a:t>
            </a:r>
          </a:p>
        </p:txBody>
      </p:sp>
    </p:spTree>
    <p:extLst>
      <p:ext uri="{BB962C8B-B14F-4D97-AF65-F5344CB8AC3E}">
        <p14:creationId xmlns:p14="http://schemas.microsoft.com/office/powerpoint/2010/main" val="250140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de Layout 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33AD9A0-5188-5545-B804-00C612C6E4E5}"/>
              </a:ext>
            </a:extLst>
          </p:cNvPr>
          <p:cNvSpPr>
            <a:spLocks noGrp="1"/>
          </p:cNvSpPr>
          <p:nvPr>
            <p:ph type="ftr" sz="quarter" idx="10"/>
          </p:nvPr>
        </p:nvSpPr>
        <p:spPr>
          <a:xfrm>
            <a:off x="5380856" y="9697453"/>
            <a:ext cx="1953380" cy="256771"/>
          </a:xfrm>
          <a:prstGeom prst="rect">
            <a:avLst/>
          </a:prstGeom>
        </p:spPr>
        <p:txBody>
          <a:bodyPr/>
          <a:lstStyle/>
          <a:p>
            <a:endParaRPr lang="en-US" dirty="0"/>
          </a:p>
        </p:txBody>
      </p:sp>
      <p:sp>
        <p:nvSpPr>
          <p:cNvPr id="45" name="Text Placeholder 38">
            <a:extLst>
              <a:ext uri="{FF2B5EF4-FFF2-40B4-BE49-F238E27FC236}">
                <a16:creationId xmlns:a16="http://schemas.microsoft.com/office/drawing/2014/main" id="{27A42833-89CD-624D-9BE4-6E71D30389A8}"/>
              </a:ext>
            </a:extLst>
          </p:cNvPr>
          <p:cNvSpPr>
            <a:spLocks noGrp="1"/>
          </p:cNvSpPr>
          <p:nvPr>
            <p:ph type="body" sz="quarter" idx="19"/>
          </p:nvPr>
        </p:nvSpPr>
        <p:spPr>
          <a:xfrm>
            <a:off x="438167" y="4254604"/>
            <a:ext cx="1810471" cy="1037956"/>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47" name="Text Placeholder 38">
            <a:extLst>
              <a:ext uri="{FF2B5EF4-FFF2-40B4-BE49-F238E27FC236}">
                <a16:creationId xmlns:a16="http://schemas.microsoft.com/office/drawing/2014/main" id="{07477272-35CF-8745-86BC-800E1560ADA5}"/>
              </a:ext>
            </a:extLst>
          </p:cNvPr>
          <p:cNvSpPr>
            <a:spLocks noGrp="1"/>
          </p:cNvSpPr>
          <p:nvPr>
            <p:ph type="body" sz="quarter" idx="20"/>
          </p:nvPr>
        </p:nvSpPr>
        <p:spPr>
          <a:xfrm>
            <a:off x="438167" y="3916593"/>
            <a:ext cx="1810471" cy="469374"/>
          </a:xfrm>
          <a:prstGeom prst="rect">
            <a:avLst/>
          </a:prstGeom>
        </p:spPr>
        <p:txBody>
          <a:bodyPr/>
          <a:lstStyle>
            <a:lvl1pPr marL="0" indent="0">
              <a:buNone/>
              <a:defRPr kumimoji="0" lang="en-GB" sz="1389"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1" name="Text Placeholder 38">
            <a:extLst>
              <a:ext uri="{FF2B5EF4-FFF2-40B4-BE49-F238E27FC236}">
                <a16:creationId xmlns:a16="http://schemas.microsoft.com/office/drawing/2014/main" id="{AD57E1F5-8390-BB4F-8EC2-A527BBC305B6}"/>
              </a:ext>
            </a:extLst>
          </p:cNvPr>
          <p:cNvSpPr>
            <a:spLocks noGrp="1"/>
          </p:cNvSpPr>
          <p:nvPr>
            <p:ph type="body" sz="quarter" idx="21"/>
          </p:nvPr>
        </p:nvSpPr>
        <p:spPr>
          <a:xfrm>
            <a:off x="418295" y="5964891"/>
            <a:ext cx="1810471" cy="1037956"/>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2" name="Text Placeholder 38">
            <a:extLst>
              <a:ext uri="{FF2B5EF4-FFF2-40B4-BE49-F238E27FC236}">
                <a16:creationId xmlns:a16="http://schemas.microsoft.com/office/drawing/2014/main" id="{1643147F-0D1D-D345-B8C9-B2304A9712D5}"/>
              </a:ext>
            </a:extLst>
          </p:cNvPr>
          <p:cNvSpPr>
            <a:spLocks noGrp="1"/>
          </p:cNvSpPr>
          <p:nvPr>
            <p:ph type="body" sz="quarter" idx="22"/>
          </p:nvPr>
        </p:nvSpPr>
        <p:spPr>
          <a:xfrm>
            <a:off x="418295" y="5626879"/>
            <a:ext cx="1810471" cy="469374"/>
          </a:xfrm>
          <a:prstGeom prst="rect">
            <a:avLst/>
          </a:prstGeom>
        </p:spPr>
        <p:txBody>
          <a:bodyPr/>
          <a:lstStyle>
            <a:lvl1pPr marL="0" indent="0">
              <a:buNone/>
              <a:defRPr kumimoji="0" lang="en-GB" sz="1389"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4" name="Text Placeholder 38">
            <a:extLst>
              <a:ext uri="{FF2B5EF4-FFF2-40B4-BE49-F238E27FC236}">
                <a16:creationId xmlns:a16="http://schemas.microsoft.com/office/drawing/2014/main" id="{D471FEFD-6952-4740-BD60-BCC5F0C06157}"/>
              </a:ext>
            </a:extLst>
          </p:cNvPr>
          <p:cNvSpPr>
            <a:spLocks noGrp="1"/>
          </p:cNvSpPr>
          <p:nvPr>
            <p:ph type="body" sz="quarter" idx="23"/>
          </p:nvPr>
        </p:nvSpPr>
        <p:spPr>
          <a:xfrm>
            <a:off x="418295" y="7681807"/>
            <a:ext cx="1810471" cy="1037956"/>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5" name="Text Placeholder 38">
            <a:extLst>
              <a:ext uri="{FF2B5EF4-FFF2-40B4-BE49-F238E27FC236}">
                <a16:creationId xmlns:a16="http://schemas.microsoft.com/office/drawing/2014/main" id="{CB0C8ADB-1995-6F4E-894C-C6BD4FD1CEE6}"/>
              </a:ext>
            </a:extLst>
          </p:cNvPr>
          <p:cNvSpPr>
            <a:spLocks noGrp="1"/>
          </p:cNvSpPr>
          <p:nvPr>
            <p:ph type="body" sz="quarter" idx="24"/>
          </p:nvPr>
        </p:nvSpPr>
        <p:spPr>
          <a:xfrm>
            <a:off x="418295" y="7343796"/>
            <a:ext cx="1810471" cy="469374"/>
          </a:xfrm>
          <a:prstGeom prst="rect">
            <a:avLst/>
          </a:prstGeom>
        </p:spPr>
        <p:txBody>
          <a:bodyPr/>
          <a:lstStyle>
            <a:lvl1pPr marL="0" indent="0">
              <a:buNone/>
              <a:defRPr kumimoji="0" lang="en-GB" sz="1389"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94" name="Text Placeholder 38">
            <a:extLst>
              <a:ext uri="{FF2B5EF4-FFF2-40B4-BE49-F238E27FC236}">
                <a16:creationId xmlns:a16="http://schemas.microsoft.com/office/drawing/2014/main" id="{A7BEDA40-7282-9846-BCC4-4092EC84862F}"/>
              </a:ext>
            </a:extLst>
          </p:cNvPr>
          <p:cNvSpPr>
            <a:spLocks noGrp="1"/>
          </p:cNvSpPr>
          <p:nvPr>
            <p:ph type="body" sz="quarter" idx="25"/>
          </p:nvPr>
        </p:nvSpPr>
        <p:spPr>
          <a:xfrm>
            <a:off x="5543637" y="4400554"/>
            <a:ext cx="1356697" cy="469374"/>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95" name="Text Placeholder 38">
            <a:extLst>
              <a:ext uri="{FF2B5EF4-FFF2-40B4-BE49-F238E27FC236}">
                <a16:creationId xmlns:a16="http://schemas.microsoft.com/office/drawing/2014/main" id="{7D1A2552-31F0-AC47-AF76-366BEA414711}"/>
              </a:ext>
            </a:extLst>
          </p:cNvPr>
          <p:cNvSpPr>
            <a:spLocks noGrp="1"/>
          </p:cNvSpPr>
          <p:nvPr>
            <p:ph type="body" sz="quarter" idx="26" hasCustomPrompt="1"/>
          </p:nvPr>
        </p:nvSpPr>
        <p:spPr>
          <a:xfrm>
            <a:off x="5543637" y="3815497"/>
            <a:ext cx="1067909" cy="622143"/>
          </a:xfrm>
          <a:prstGeom prst="rect">
            <a:avLst/>
          </a:prstGeom>
        </p:spPr>
        <p:txBody>
          <a:bodyPr anchor="ctr"/>
          <a:lstStyle>
            <a:lvl1pPr marL="0" indent="0">
              <a:buNone/>
              <a:defRPr kumimoji="0" lang="en-GB" sz="3943"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819289" rtl="0" eaLnBrk="1" fontAlgn="auto" latinLnBrk="0" hangingPunct="1">
              <a:lnSpc>
                <a:spcPct val="100000"/>
              </a:lnSpc>
              <a:spcBef>
                <a:spcPts val="0"/>
              </a:spcBef>
              <a:spcAft>
                <a:spcPts val="0"/>
              </a:spcAft>
              <a:buClrTx/>
              <a:buSzTx/>
              <a:buFontTx/>
              <a:buNone/>
              <a:tabLst/>
              <a:defRPr/>
            </a:pPr>
            <a:r>
              <a:rPr lang="en-GB"/>
              <a:t>00%</a:t>
            </a:r>
          </a:p>
        </p:txBody>
      </p:sp>
      <p:sp>
        <p:nvSpPr>
          <p:cNvPr id="105" name="Text Placeholder 38">
            <a:extLst>
              <a:ext uri="{FF2B5EF4-FFF2-40B4-BE49-F238E27FC236}">
                <a16:creationId xmlns:a16="http://schemas.microsoft.com/office/drawing/2014/main" id="{5490730B-7502-DC45-9195-B35F4882F78D}"/>
              </a:ext>
            </a:extLst>
          </p:cNvPr>
          <p:cNvSpPr>
            <a:spLocks noGrp="1"/>
          </p:cNvSpPr>
          <p:nvPr>
            <p:ph type="body" sz="quarter" idx="27"/>
          </p:nvPr>
        </p:nvSpPr>
        <p:spPr>
          <a:xfrm>
            <a:off x="5543637" y="5784738"/>
            <a:ext cx="1356697" cy="469374"/>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106" name="Text Placeholder 38">
            <a:extLst>
              <a:ext uri="{FF2B5EF4-FFF2-40B4-BE49-F238E27FC236}">
                <a16:creationId xmlns:a16="http://schemas.microsoft.com/office/drawing/2014/main" id="{D8272077-FC2E-1741-991D-7CED46E63590}"/>
              </a:ext>
            </a:extLst>
          </p:cNvPr>
          <p:cNvSpPr>
            <a:spLocks noGrp="1"/>
          </p:cNvSpPr>
          <p:nvPr>
            <p:ph type="body" sz="quarter" idx="28" hasCustomPrompt="1"/>
          </p:nvPr>
        </p:nvSpPr>
        <p:spPr>
          <a:xfrm>
            <a:off x="5543637" y="5199681"/>
            <a:ext cx="1067909" cy="622143"/>
          </a:xfrm>
          <a:prstGeom prst="rect">
            <a:avLst/>
          </a:prstGeom>
        </p:spPr>
        <p:txBody>
          <a:bodyPr anchor="ctr"/>
          <a:lstStyle>
            <a:lvl1pPr marL="0" indent="0">
              <a:buNone/>
              <a:defRPr kumimoji="0" lang="en-GB" sz="3943"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819289" rtl="0" eaLnBrk="1" fontAlgn="auto" latinLnBrk="0" hangingPunct="1">
              <a:lnSpc>
                <a:spcPct val="100000"/>
              </a:lnSpc>
              <a:spcBef>
                <a:spcPts val="0"/>
              </a:spcBef>
              <a:spcAft>
                <a:spcPts val="0"/>
              </a:spcAft>
              <a:buClrTx/>
              <a:buSzTx/>
              <a:buFontTx/>
              <a:buNone/>
              <a:tabLst/>
              <a:defRPr/>
            </a:pPr>
            <a:r>
              <a:rPr lang="en-GB"/>
              <a:t>00%</a:t>
            </a:r>
          </a:p>
        </p:txBody>
      </p:sp>
      <p:sp>
        <p:nvSpPr>
          <p:cNvPr id="108" name="Text Placeholder 38">
            <a:extLst>
              <a:ext uri="{FF2B5EF4-FFF2-40B4-BE49-F238E27FC236}">
                <a16:creationId xmlns:a16="http://schemas.microsoft.com/office/drawing/2014/main" id="{6107E31B-9AFB-4D4C-AEED-47FA2FC07CBB}"/>
              </a:ext>
            </a:extLst>
          </p:cNvPr>
          <p:cNvSpPr>
            <a:spLocks noGrp="1"/>
          </p:cNvSpPr>
          <p:nvPr>
            <p:ph type="body" sz="quarter" idx="29"/>
          </p:nvPr>
        </p:nvSpPr>
        <p:spPr>
          <a:xfrm>
            <a:off x="5543637" y="7170027"/>
            <a:ext cx="1356697" cy="469374"/>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109" name="Text Placeholder 38">
            <a:extLst>
              <a:ext uri="{FF2B5EF4-FFF2-40B4-BE49-F238E27FC236}">
                <a16:creationId xmlns:a16="http://schemas.microsoft.com/office/drawing/2014/main" id="{8E8A9FF7-5141-BF49-959F-12422DF454FB}"/>
              </a:ext>
            </a:extLst>
          </p:cNvPr>
          <p:cNvSpPr>
            <a:spLocks noGrp="1"/>
          </p:cNvSpPr>
          <p:nvPr>
            <p:ph type="body" sz="quarter" idx="30" hasCustomPrompt="1"/>
          </p:nvPr>
        </p:nvSpPr>
        <p:spPr>
          <a:xfrm>
            <a:off x="5543637" y="6584971"/>
            <a:ext cx="1067909" cy="622143"/>
          </a:xfrm>
          <a:prstGeom prst="rect">
            <a:avLst/>
          </a:prstGeom>
        </p:spPr>
        <p:txBody>
          <a:bodyPr anchor="ctr"/>
          <a:lstStyle>
            <a:lvl1pPr marL="0" indent="0">
              <a:buNone/>
              <a:defRPr kumimoji="0" lang="en-GB" sz="3943"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819289" rtl="0" eaLnBrk="1" fontAlgn="auto" latinLnBrk="0" hangingPunct="1">
              <a:lnSpc>
                <a:spcPct val="100000"/>
              </a:lnSpc>
              <a:spcBef>
                <a:spcPts val="0"/>
              </a:spcBef>
              <a:spcAft>
                <a:spcPts val="0"/>
              </a:spcAft>
              <a:buClrTx/>
              <a:buSzTx/>
              <a:buFontTx/>
              <a:buNone/>
              <a:tabLst/>
              <a:defRPr/>
            </a:pPr>
            <a:r>
              <a:rPr lang="en-GB"/>
              <a:t>00%</a:t>
            </a:r>
          </a:p>
        </p:txBody>
      </p:sp>
      <p:sp>
        <p:nvSpPr>
          <p:cNvPr id="111" name="Text Placeholder 38">
            <a:extLst>
              <a:ext uri="{FF2B5EF4-FFF2-40B4-BE49-F238E27FC236}">
                <a16:creationId xmlns:a16="http://schemas.microsoft.com/office/drawing/2014/main" id="{1BA505F9-5107-6842-A51E-30B93DD63D74}"/>
              </a:ext>
            </a:extLst>
          </p:cNvPr>
          <p:cNvSpPr>
            <a:spLocks noGrp="1"/>
          </p:cNvSpPr>
          <p:nvPr>
            <p:ph type="body" sz="quarter" idx="31"/>
          </p:nvPr>
        </p:nvSpPr>
        <p:spPr>
          <a:xfrm>
            <a:off x="5543637" y="8565929"/>
            <a:ext cx="1356697" cy="469374"/>
          </a:xfrm>
          <a:prstGeom prst="rect">
            <a:avLst/>
          </a:prstGeom>
        </p:spPr>
        <p:txBody>
          <a:bodyPr/>
          <a:lstStyle>
            <a:lvl1pPr marL="0" indent="0">
              <a:lnSpc>
                <a:spcPct val="100000"/>
              </a:lnSpc>
              <a:buNone/>
              <a:defRPr kumimoji="0" lang="en-GB" sz="806"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112" name="Text Placeholder 38">
            <a:extLst>
              <a:ext uri="{FF2B5EF4-FFF2-40B4-BE49-F238E27FC236}">
                <a16:creationId xmlns:a16="http://schemas.microsoft.com/office/drawing/2014/main" id="{4F37FB99-912E-3E4C-A356-586F7EC9B0CF}"/>
              </a:ext>
            </a:extLst>
          </p:cNvPr>
          <p:cNvSpPr>
            <a:spLocks noGrp="1"/>
          </p:cNvSpPr>
          <p:nvPr>
            <p:ph type="body" sz="quarter" idx="32" hasCustomPrompt="1"/>
          </p:nvPr>
        </p:nvSpPr>
        <p:spPr>
          <a:xfrm>
            <a:off x="5543637" y="7980872"/>
            <a:ext cx="1067909" cy="622143"/>
          </a:xfrm>
          <a:prstGeom prst="rect">
            <a:avLst/>
          </a:prstGeom>
        </p:spPr>
        <p:txBody>
          <a:bodyPr anchor="ctr"/>
          <a:lstStyle>
            <a:lvl1pPr marL="0" indent="0">
              <a:buNone/>
              <a:defRPr kumimoji="0" lang="en-GB" sz="3943" b="0" i="0" u="none" strike="noStrike" kern="0" cap="none" spc="0" normalizeH="0" baseline="0" dirty="0" smtClean="0">
                <a:ln>
                  <a:noFill/>
                </a:ln>
                <a:solidFill>
                  <a:srgbClr val="DADADA">
                    <a:lumMod val="50000"/>
                  </a:srgbClr>
                </a:solidFill>
                <a:effectLst/>
                <a:uLnTx/>
                <a:uFillTx/>
                <a:latin typeface="Tungsten Medium" pitchFamily="2" charset="0"/>
                <a:ea typeface="+mn-ea"/>
                <a:cs typeface="+mn-cs"/>
              </a:defRPr>
            </a:lvl1pPr>
          </a:lstStyle>
          <a:p>
            <a:pPr marL="0" marR="0" lvl="0" indent="0" algn="l" defTabSz="819289" rtl="0" eaLnBrk="1" fontAlgn="auto" latinLnBrk="0" hangingPunct="1">
              <a:lnSpc>
                <a:spcPct val="100000"/>
              </a:lnSpc>
              <a:spcBef>
                <a:spcPts val="0"/>
              </a:spcBef>
              <a:spcAft>
                <a:spcPts val="0"/>
              </a:spcAft>
              <a:buClrTx/>
              <a:buSzTx/>
              <a:buFontTx/>
              <a:buNone/>
              <a:tabLst/>
              <a:defRPr/>
            </a:pPr>
            <a:r>
              <a:rPr lang="en-GB"/>
              <a:t>00%</a:t>
            </a:r>
          </a:p>
        </p:txBody>
      </p:sp>
      <p:sp>
        <p:nvSpPr>
          <p:cNvPr id="41" name="Text Placeholder 38">
            <a:extLst>
              <a:ext uri="{FF2B5EF4-FFF2-40B4-BE49-F238E27FC236}">
                <a16:creationId xmlns:a16="http://schemas.microsoft.com/office/drawing/2014/main" id="{4037D9BF-84B1-1E41-99BB-F273CE4F76D6}"/>
              </a:ext>
            </a:extLst>
          </p:cNvPr>
          <p:cNvSpPr>
            <a:spLocks noGrp="1"/>
          </p:cNvSpPr>
          <p:nvPr>
            <p:ph type="body" sz="quarter" idx="17"/>
          </p:nvPr>
        </p:nvSpPr>
        <p:spPr>
          <a:xfrm>
            <a:off x="453760" y="706563"/>
            <a:ext cx="6789253" cy="973138"/>
          </a:xfrm>
          <a:prstGeom prst="rect">
            <a:avLst/>
          </a:prstGeom>
        </p:spPr>
        <p:txBody>
          <a:bodyPr/>
          <a:lstStyle>
            <a:lvl1pPr marL="0" indent="0">
              <a:lnSpc>
                <a:spcPct val="90000"/>
              </a:lnSpc>
              <a:buNone/>
              <a:defRPr kumimoji="0" lang="en-GB" sz="1613"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204822" marR="0" lvl="0" indent="-204822" algn="l" defTabSz="819289" rtl="0" eaLnBrk="1" fontAlgn="auto" latinLnBrk="0" hangingPunct="1">
              <a:lnSpc>
                <a:spcPct val="80000"/>
              </a:lnSpc>
              <a:spcBef>
                <a:spcPts val="0"/>
              </a:spcBef>
              <a:spcAft>
                <a:spcPts val="0"/>
              </a:spcAft>
              <a:buClrTx/>
              <a:buSzTx/>
              <a:tabLst/>
              <a:defRPr/>
            </a:pPr>
            <a:r>
              <a:rPr lang="en-GB"/>
              <a:t>Click to edit Master text styles</a:t>
            </a:r>
          </a:p>
        </p:txBody>
      </p:sp>
      <p:sp>
        <p:nvSpPr>
          <p:cNvPr id="42" name="Text Placeholder 38">
            <a:extLst>
              <a:ext uri="{FF2B5EF4-FFF2-40B4-BE49-F238E27FC236}">
                <a16:creationId xmlns:a16="http://schemas.microsoft.com/office/drawing/2014/main" id="{E4F15A29-D3C0-9B4B-9B54-90926E11A0CD}"/>
              </a:ext>
            </a:extLst>
          </p:cNvPr>
          <p:cNvSpPr>
            <a:spLocks noGrp="1"/>
          </p:cNvSpPr>
          <p:nvPr>
            <p:ph type="body" sz="quarter" idx="18"/>
          </p:nvPr>
        </p:nvSpPr>
        <p:spPr>
          <a:xfrm>
            <a:off x="453760" y="1961053"/>
            <a:ext cx="6789253" cy="838986"/>
          </a:xfrm>
          <a:prstGeom prst="rect">
            <a:avLst/>
          </a:prstGeom>
        </p:spPr>
        <p:txBody>
          <a:bodyPr/>
          <a:lstStyle>
            <a:lvl1pPr marL="0" indent="0">
              <a:lnSpc>
                <a:spcPct val="100000"/>
              </a:lnSpc>
              <a:buNone/>
              <a:defRPr kumimoji="0" lang="en-GB" sz="1613"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stStyle>
          <a:p>
            <a:pPr marL="0" marR="0" lvl="0" indent="0" algn="l" defTabSz="819289"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Tree>
    <p:extLst>
      <p:ext uri="{BB962C8B-B14F-4D97-AF65-F5344CB8AC3E}">
        <p14:creationId xmlns:p14="http://schemas.microsoft.com/office/powerpoint/2010/main" val="31726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410BC5A-FA60-C64F-BB77-CF1666564140}"/>
              </a:ext>
            </a:extLst>
          </p:cNvPr>
          <p:cNvSpPr>
            <a:spLocks noGrp="1"/>
          </p:cNvSpPr>
          <p:nvPr>
            <p:ph type="ftr" sz="quarter" idx="10"/>
          </p:nvPr>
        </p:nvSpPr>
        <p:spPr>
          <a:xfrm>
            <a:off x="5380856" y="9697453"/>
            <a:ext cx="1953380" cy="256771"/>
          </a:xfrm>
          <a:prstGeom prst="rect">
            <a:avLst/>
          </a:prstGeom>
        </p:spPr>
        <p:txBody>
          <a:bodyPr/>
          <a:lstStyle/>
          <a:p>
            <a:endParaRPr lang="en-US" dirty="0"/>
          </a:p>
        </p:txBody>
      </p:sp>
    </p:spTree>
    <p:extLst>
      <p:ext uri="{BB962C8B-B14F-4D97-AF65-F5344CB8AC3E}">
        <p14:creationId xmlns:p14="http://schemas.microsoft.com/office/powerpoint/2010/main" val="91196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3A12BBF7-FE59-D84F-AE12-A68B35E212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7543" y="651209"/>
            <a:ext cx="254000" cy="254001"/>
          </a:xfrm>
          <a:prstGeom prst="rect">
            <a:avLst/>
          </a:prstGeom>
        </p:spPr>
      </p:pic>
      <p:sp>
        <p:nvSpPr>
          <p:cNvPr id="19" name="Content Placeholder 7">
            <a:extLst>
              <a:ext uri="{FF2B5EF4-FFF2-40B4-BE49-F238E27FC236}">
                <a16:creationId xmlns:a16="http://schemas.microsoft.com/office/drawing/2014/main" id="{19CB80A5-C8D4-9B41-AFB2-19DB21AE7C0A}"/>
              </a:ext>
            </a:extLst>
          </p:cNvPr>
          <p:cNvSpPr>
            <a:spLocks noGrp="1"/>
          </p:cNvSpPr>
          <p:nvPr>
            <p:ph sz="quarter" idx="10" hasCustomPrompt="1"/>
          </p:nvPr>
        </p:nvSpPr>
        <p:spPr>
          <a:xfrm>
            <a:off x="670992" y="1493082"/>
            <a:ext cx="7458265" cy="2534910"/>
          </a:xfrm>
          <a:prstGeom prst="rect">
            <a:avLst/>
          </a:prstGeom>
          <a:solidFill>
            <a:schemeClr val="bg2">
              <a:lumMod val="90000"/>
            </a:schemeClr>
          </a:solidFill>
        </p:spPr>
        <p:txBody>
          <a:bodyPr anchor="ctr"/>
          <a:lstStyle>
            <a:lvl1pPr marL="0" indent="0" algn="ctr">
              <a:buNone/>
              <a:defRPr sz="3046"/>
            </a:lvl1pPr>
          </a:lstStyle>
          <a:p>
            <a:pPr lvl="0"/>
            <a:r>
              <a:rPr lang="en-GB"/>
              <a:t>Insert image</a:t>
            </a:r>
            <a:endParaRPr lang="en-US"/>
          </a:p>
        </p:txBody>
      </p:sp>
      <p:sp>
        <p:nvSpPr>
          <p:cNvPr id="20" name="Title Placeholder 1">
            <a:extLst>
              <a:ext uri="{FF2B5EF4-FFF2-40B4-BE49-F238E27FC236}">
                <a16:creationId xmlns:a16="http://schemas.microsoft.com/office/drawing/2014/main" id="{D84C38F2-9F87-7742-8E0F-E8A0B3007BC6}"/>
              </a:ext>
            </a:extLst>
          </p:cNvPr>
          <p:cNvSpPr>
            <a:spLocks noGrp="1"/>
          </p:cNvSpPr>
          <p:nvPr>
            <p:ph type="title"/>
          </p:nvPr>
        </p:nvSpPr>
        <p:spPr>
          <a:xfrm>
            <a:off x="518279" y="3704436"/>
            <a:ext cx="7205994" cy="1220831"/>
          </a:xfrm>
          <a:prstGeom prst="rect">
            <a:avLst/>
          </a:prstGeom>
        </p:spPr>
        <p:txBody>
          <a:bodyPr vert="horz" lIns="91440" tIns="827999" rIns="91440" bIns="46800" rtlCol="0" anchor="ctr">
            <a:noAutofit/>
          </a:bodyPr>
          <a:lstStyle/>
          <a:p>
            <a:r>
              <a:rPr lang="en-US"/>
              <a:t>Click to enter title</a:t>
            </a:r>
          </a:p>
        </p:txBody>
      </p:sp>
      <p:sp>
        <p:nvSpPr>
          <p:cNvPr id="21" name="Content Placeholder 10">
            <a:extLst>
              <a:ext uri="{FF2B5EF4-FFF2-40B4-BE49-F238E27FC236}">
                <a16:creationId xmlns:a16="http://schemas.microsoft.com/office/drawing/2014/main" id="{AAF563FD-7506-CE4C-8C70-E59543C35814}"/>
              </a:ext>
            </a:extLst>
          </p:cNvPr>
          <p:cNvSpPr>
            <a:spLocks noGrp="1"/>
          </p:cNvSpPr>
          <p:nvPr>
            <p:ph sz="quarter" idx="11" hasCustomPrompt="1"/>
          </p:nvPr>
        </p:nvSpPr>
        <p:spPr>
          <a:xfrm>
            <a:off x="566409" y="5206423"/>
            <a:ext cx="6913010" cy="957794"/>
          </a:xfrm>
          <a:prstGeom prst="rect">
            <a:avLst/>
          </a:prstGeom>
        </p:spPr>
        <p:txBody>
          <a:bodyPr/>
          <a:lstStyle>
            <a:lvl1pPr marL="0" indent="0">
              <a:lnSpc>
                <a:spcPct val="80000"/>
              </a:lnSpc>
              <a:spcBef>
                <a:spcPts val="0"/>
              </a:spcBef>
              <a:buNone/>
              <a:defRPr sz="3148" b="0" i="0">
                <a:gradFill>
                  <a:gsLst>
                    <a:gs pos="0">
                      <a:schemeClr val="tx2"/>
                    </a:gs>
                    <a:gs pos="0">
                      <a:schemeClr val="accent6"/>
                    </a:gs>
                    <a:gs pos="99000">
                      <a:schemeClr val="accent4"/>
                    </a:gs>
                  </a:gsLst>
                  <a:lin ang="0" scaled="0"/>
                </a:gradFill>
                <a:latin typeface="Whitney Book" pitchFamily="2" charset="0"/>
              </a:defRPr>
            </a:lvl1pPr>
          </a:lstStyle>
          <a:p>
            <a:pPr lvl="0"/>
            <a:r>
              <a:rPr lang="en-GB"/>
              <a:t>Click to enter copy</a:t>
            </a:r>
          </a:p>
        </p:txBody>
      </p:sp>
      <p:sp>
        <p:nvSpPr>
          <p:cNvPr id="26" name="Text Placeholder 38">
            <a:extLst>
              <a:ext uri="{FF2B5EF4-FFF2-40B4-BE49-F238E27FC236}">
                <a16:creationId xmlns:a16="http://schemas.microsoft.com/office/drawing/2014/main" id="{140A3425-90E5-4047-904C-06B1E571511E}"/>
              </a:ext>
            </a:extLst>
          </p:cNvPr>
          <p:cNvSpPr>
            <a:spLocks noGrp="1"/>
          </p:cNvSpPr>
          <p:nvPr>
            <p:ph type="body" sz="quarter" idx="18"/>
          </p:nvPr>
        </p:nvSpPr>
        <p:spPr>
          <a:xfrm>
            <a:off x="580397" y="6374866"/>
            <a:ext cx="4134180" cy="838986"/>
          </a:xfrm>
          <a:prstGeom prst="rect">
            <a:avLst/>
          </a:prstGeom>
        </p:spPr>
        <p:txBody>
          <a:bodyPr/>
          <a:lstStyle>
            <a:lvl1pPr marL="0" indent="0">
              <a:lnSpc>
                <a:spcPct val="100000"/>
              </a:lnSpc>
              <a:buNone/>
              <a:defRPr lang="en-GB" sz="1422" kern="1200" dirty="0">
                <a:solidFill>
                  <a:schemeClr val="bg2">
                    <a:lumMod val="50000"/>
                  </a:schemeClr>
                </a:solidFill>
                <a:latin typeface="Whitney Book"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28" name="Text Placeholder 38">
            <a:extLst>
              <a:ext uri="{FF2B5EF4-FFF2-40B4-BE49-F238E27FC236}">
                <a16:creationId xmlns:a16="http://schemas.microsoft.com/office/drawing/2014/main" id="{AB8C1BA2-3625-A34C-8899-744F083EB60A}"/>
              </a:ext>
            </a:extLst>
          </p:cNvPr>
          <p:cNvSpPr>
            <a:spLocks noGrp="1"/>
          </p:cNvSpPr>
          <p:nvPr>
            <p:ph type="body" sz="quarter" idx="19"/>
          </p:nvPr>
        </p:nvSpPr>
        <p:spPr>
          <a:xfrm>
            <a:off x="580397" y="7350682"/>
            <a:ext cx="4134180" cy="2221732"/>
          </a:xfrm>
          <a:prstGeom prst="rect">
            <a:avLst/>
          </a:prstGeom>
        </p:spPr>
        <p:txBody>
          <a:bodyPr/>
          <a:lstStyle>
            <a:lvl1pPr marL="0" indent="0">
              <a:lnSpc>
                <a:spcPct val="100000"/>
              </a:lnSpc>
              <a:buNone/>
              <a:defRPr lang="en-GB" sz="965" kern="1200" dirty="0">
                <a:solidFill>
                  <a:schemeClr val="bg2">
                    <a:lumMod val="50000"/>
                  </a:schemeClr>
                </a:solidFill>
                <a:latin typeface="Whitney Book"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33" name="Text Placeholder 38">
            <a:extLst>
              <a:ext uri="{FF2B5EF4-FFF2-40B4-BE49-F238E27FC236}">
                <a16:creationId xmlns:a16="http://schemas.microsoft.com/office/drawing/2014/main" id="{71CBB6BC-846D-9341-A638-EA91534A26B7}"/>
              </a:ext>
            </a:extLst>
          </p:cNvPr>
          <p:cNvSpPr>
            <a:spLocks noGrp="1"/>
          </p:cNvSpPr>
          <p:nvPr>
            <p:ph type="body" sz="quarter" idx="25"/>
          </p:nvPr>
        </p:nvSpPr>
        <p:spPr>
          <a:xfrm>
            <a:off x="4895016" y="7254943"/>
            <a:ext cx="1248349"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Medium"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34" name="Text Placeholder 38">
            <a:extLst>
              <a:ext uri="{FF2B5EF4-FFF2-40B4-BE49-F238E27FC236}">
                <a16:creationId xmlns:a16="http://schemas.microsoft.com/office/drawing/2014/main" id="{E9954FB8-92E6-A747-AB9E-BF36DBF2481B}"/>
              </a:ext>
            </a:extLst>
          </p:cNvPr>
          <p:cNvSpPr>
            <a:spLocks noGrp="1"/>
          </p:cNvSpPr>
          <p:nvPr>
            <p:ph type="body" sz="quarter" idx="26" hasCustomPrompt="1"/>
          </p:nvPr>
        </p:nvSpPr>
        <p:spPr>
          <a:xfrm>
            <a:off x="4895018" y="6762844"/>
            <a:ext cx="1067909" cy="622143"/>
          </a:xfrm>
          <a:prstGeom prst="rect">
            <a:avLst/>
          </a:prstGeom>
        </p:spPr>
        <p:txBody>
          <a:bodyPr anchor="ctr"/>
          <a:lstStyle>
            <a:lvl1pPr marL="0" indent="0" algn="l" defTabSz="928376" rtl="0" eaLnBrk="1" latinLnBrk="0" hangingPunct="1">
              <a:buNone/>
              <a:defRPr lang="en-GB" sz="3656"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35" name="Text Placeholder 38">
            <a:extLst>
              <a:ext uri="{FF2B5EF4-FFF2-40B4-BE49-F238E27FC236}">
                <a16:creationId xmlns:a16="http://schemas.microsoft.com/office/drawing/2014/main" id="{DDD29160-5EBB-854D-BF24-519BFBA66CE0}"/>
              </a:ext>
            </a:extLst>
          </p:cNvPr>
          <p:cNvSpPr>
            <a:spLocks noGrp="1"/>
          </p:cNvSpPr>
          <p:nvPr>
            <p:ph type="body" sz="quarter" idx="27"/>
          </p:nvPr>
        </p:nvSpPr>
        <p:spPr>
          <a:xfrm>
            <a:off x="4893237" y="6374865"/>
            <a:ext cx="2273942" cy="532129"/>
          </a:xfrm>
          <a:prstGeom prst="rect">
            <a:avLst/>
          </a:prstGeom>
        </p:spPr>
        <p:txBody>
          <a:bodyPr/>
          <a:lstStyle>
            <a:lvl1pPr marL="0" indent="0">
              <a:buNone/>
              <a:defRPr lang="en-GB" sz="1422" kern="1200" dirty="0">
                <a:solidFill>
                  <a:schemeClr val="bg2">
                    <a:lumMod val="50000"/>
                  </a:schemeClr>
                </a:solidFill>
                <a:latin typeface="Whitney Book"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5" name="Text Placeholder 38">
            <a:extLst>
              <a:ext uri="{FF2B5EF4-FFF2-40B4-BE49-F238E27FC236}">
                <a16:creationId xmlns:a16="http://schemas.microsoft.com/office/drawing/2014/main" id="{F711FB99-D7DC-5640-B0AA-8820DB3EBF4B}"/>
              </a:ext>
            </a:extLst>
          </p:cNvPr>
          <p:cNvSpPr>
            <a:spLocks noGrp="1"/>
          </p:cNvSpPr>
          <p:nvPr>
            <p:ph type="body" sz="quarter" idx="29" hasCustomPrompt="1"/>
          </p:nvPr>
        </p:nvSpPr>
        <p:spPr>
          <a:xfrm>
            <a:off x="6122686" y="6762844"/>
            <a:ext cx="1067909" cy="622143"/>
          </a:xfrm>
          <a:prstGeom prst="rect">
            <a:avLst/>
          </a:prstGeom>
        </p:spPr>
        <p:txBody>
          <a:bodyPr anchor="ctr"/>
          <a:lstStyle>
            <a:lvl1pPr marL="0" indent="0" algn="l" defTabSz="928376" rtl="0" eaLnBrk="1" latinLnBrk="0" hangingPunct="1">
              <a:buNone/>
              <a:defRPr lang="en-GB" sz="3656"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86" name="Text Placeholder 38">
            <a:extLst>
              <a:ext uri="{FF2B5EF4-FFF2-40B4-BE49-F238E27FC236}">
                <a16:creationId xmlns:a16="http://schemas.microsoft.com/office/drawing/2014/main" id="{89D3C4CC-4DE5-A345-8424-73494FC71EEC}"/>
              </a:ext>
            </a:extLst>
          </p:cNvPr>
          <p:cNvSpPr>
            <a:spLocks noGrp="1"/>
          </p:cNvSpPr>
          <p:nvPr>
            <p:ph type="body" sz="quarter" idx="30"/>
          </p:nvPr>
        </p:nvSpPr>
        <p:spPr>
          <a:xfrm>
            <a:off x="4895016" y="8207630"/>
            <a:ext cx="1248349"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Medium"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7" name="Text Placeholder 38">
            <a:extLst>
              <a:ext uri="{FF2B5EF4-FFF2-40B4-BE49-F238E27FC236}">
                <a16:creationId xmlns:a16="http://schemas.microsoft.com/office/drawing/2014/main" id="{6E433D51-B6FE-F04E-BA3D-07308638920D}"/>
              </a:ext>
            </a:extLst>
          </p:cNvPr>
          <p:cNvSpPr>
            <a:spLocks noGrp="1"/>
          </p:cNvSpPr>
          <p:nvPr>
            <p:ph type="body" sz="quarter" idx="31" hasCustomPrompt="1"/>
          </p:nvPr>
        </p:nvSpPr>
        <p:spPr>
          <a:xfrm>
            <a:off x="4895018" y="7715530"/>
            <a:ext cx="1067909" cy="622143"/>
          </a:xfrm>
          <a:prstGeom prst="rect">
            <a:avLst/>
          </a:prstGeom>
        </p:spPr>
        <p:txBody>
          <a:bodyPr anchor="ctr"/>
          <a:lstStyle>
            <a:lvl1pPr marL="0" indent="0" algn="l" defTabSz="928376" rtl="0" eaLnBrk="1" latinLnBrk="0" hangingPunct="1">
              <a:buNone/>
              <a:defRPr lang="en-GB" sz="3656"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88" name="Text Placeholder 38">
            <a:extLst>
              <a:ext uri="{FF2B5EF4-FFF2-40B4-BE49-F238E27FC236}">
                <a16:creationId xmlns:a16="http://schemas.microsoft.com/office/drawing/2014/main" id="{99CE60CE-866E-4D41-926A-05755CF45F85}"/>
              </a:ext>
            </a:extLst>
          </p:cNvPr>
          <p:cNvSpPr>
            <a:spLocks noGrp="1"/>
          </p:cNvSpPr>
          <p:nvPr>
            <p:ph type="body" sz="quarter" idx="32"/>
          </p:nvPr>
        </p:nvSpPr>
        <p:spPr>
          <a:xfrm>
            <a:off x="6122685" y="8207630"/>
            <a:ext cx="1248349"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Medium"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89" name="Text Placeholder 38">
            <a:extLst>
              <a:ext uri="{FF2B5EF4-FFF2-40B4-BE49-F238E27FC236}">
                <a16:creationId xmlns:a16="http://schemas.microsoft.com/office/drawing/2014/main" id="{8EAC3A4E-2E7A-AD49-BF3C-D81631374AFF}"/>
              </a:ext>
            </a:extLst>
          </p:cNvPr>
          <p:cNvSpPr>
            <a:spLocks noGrp="1"/>
          </p:cNvSpPr>
          <p:nvPr>
            <p:ph type="body" sz="quarter" idx="33" hasCustomPrompt="1"/>
          </p:nvPr>
        </p:nvSpPr>
        <p:spPr>
          <a:xfrm>
            <a:off x="6122686" y="7715530"/>
            <a:ext cx="1067909" cy="622143"/>
          </a:xfrm>
          <a:prstGeom prst="rect">
            <a:avLst/>
          </a:prstGeom>
        </p:spPr>
        <p:txBody>
          <a:bodyPr anchor="ctr"/>
          <a:lstStyle>
            <a:lvl1pPr marL="0" indent="0" algn="l" defTabSz="928376" rtl="0" eaLnBrk="1" latinLnBrk="0" hangingPunct="1">
              <a:buNone/>
              <a:defRPr lang="en-GB" sz="3656"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90" name="Text Placeholder 38">
            <a:extLst>
              <a:ext uri="{FF2B5EF4-FFF2-40B4-BE49-F238E27FC236}">
                <a16:creationId xmlns:a16="http://schemas.microsoft.com/office/drawing/2014/main" id="{3F50F101-7C6A-B447-8046-104096D592BE}"/>
              </a:ext>
            </a:extLst>
          </p:cNvPr>
          <p:cNvSpPr>
            <a:spLocks noGrp="1"/>
          </p:cNvSpPr>
          <p:nvPr>
            <p:ph type="body" sz="quarter" idx="34"/>
          </p:nvPr>
        </p:nvSpPr>
        <p:spPr>
          <a:xfrm>
            <a:off x="4895016" y="9160472"/>
            <a:ext cx="1248349"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Medium"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91" name="Text Placeholder 38">
            <a:extLst>
              <a:ext uri="{FF2B5EF4-FFF2-40B4-BE49-F238E27FC236}">
                <a16:creationId xmlns:a16="http://schemas.microsoft.com/office/drawing/2014/main" id="{7E8ACDC7-1053-D24E-AE35-1F6B5F3C0A5F}"/>
              </a:ext>
            </a:extLst>
          </p:cNvPr>
          <p:cNvSpPr>
            <a:spLocks noGrp="1"/>
          </p:cNvSpPr>
          <p:nvPr>
            <p:ph type="body" sz="quarter" idx="35" hasCustomPrompt="1"/>
          </p:nvPr>
        </p:nvSpPr>
        <p:spPr>
          <a:xfrm>
            <a:off x="4895018" y="8668373"/>
            <a:ext cx="1067909" cy="622143"/>
          </a:xfrm>
          <a:prstGeom prst="rect">
            <a:avLst/>
          </a:prstGeom>
        </p:spPr>
        <p:txBody>
          <a:bodyPr anchor="ctr"/>
          <a:lstStyle>
            <a:lvl1pPr marL="0" indent="0" algn="l" defTabSz="928376" rtl="0" eaLnBrk="1" latinLnBrk="0" hangingPunct="1">
              <a:buNone/>
              <a:defRPr lang="en-GB" sz="3656"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92" name="Text Placeholder 38">
            <a:extLst>
              <a:ext uri="{FF2B5EF4-FFF2-40B4-BE49-F238E27FC236}">
                <a16:creationId xmlns:a16="http://schemas.microsoft.com/office/drawing/2014/main" id="{FAB03CD0-2888-7241-B9FE-218E3CC1E05D}"/>
              </a:ext>
            </a:extLst>
          </p:cNvPr>
          <p:cNvSpPr>
            <a:spLocks noGrp="1"/>
          </p:cNvSpPr>
          <p:nvPr>
            <p:ph type="body" sz="quarter" idx="36"/>
          </p:nvPr>
        </p:nvSpPr>
        <p:spPr>
          <a:xfrm>
            <a:off x="6122685" y="9160472"/>
            <a:ext cx="1248349"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Medium"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93" name="Text Placeholder 38">
            <a:extLst>
              <a:ext uri="{FF2B5EF4-FFF2-40B4-BE49-F238E27FC236}">
                <a16:creationId xmlns:a16="http://schemas.microsoft.com/office/drawing/2014/main" id="{39F9350F-C00C-954C-8BB8-161EE8A466EC}"/>
              </a:ext>
            </a:extLst>
          </p:cNvPr>
          <p:cNvSpPr>
            <a:spLocks noGrp="1"/>
          </p:cNvSpPr>
          <p:nvPr>
            <p:ph type="body" sz="quarter" idx="37" hasCustomPrompt="1"/>
          </p:nvPr>
        </p:nvSpPr>
        <p:spPr>
          <a:xfrm>
            <a:off x="6122686" y="8668373"/>
            <a:ext cx="1067909" cy="622143"/>
          </a:xfrm>
          <a:prstGeom prst="rect">
            <a:avLst/>
          </a:prstGeom>
        </p:spPr>
        <p:txBody>
          <a:bodyPr anchor="ctr"/>
          <a:lstStyle>
            <a:lvl1pPr marL="0" indent="0" algn="l" defTabSz="928376" rtl="0" eaLnBrk="1" latinLnBrk="0" hangingPunct="1">
              <a:buNone/>
              <a:defRPr lang="en-GB" sz="3656"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39" name="Rounded Rectangle 38">
            <a:extLst>
              <a:ext uri="{FF2B5EF4-FFF2-40B4-BE49-F238E27FC236}">
                <a16:creationId xmlns:a16="http://schemas.microsoft.com/office/drawing/2014/main" id="{23E518B2-8972-0944-AF29-5A930D608323}"/>
              </a:ext>
            </a:extLst>
          </p:cNvPr>
          <p:cNvSpPr/>
          <p:nvPr userDrawn="1"/>
        </p:nvSpPr>
        <p:spPr>
          <a:xfrm>
            <a:off x="6030209" y="495307"/>
            <a:ext cx="2026025" cy="600337"/>
          </a:xfrm>
          <a:prstGeom prst="roundRect">
            <a:avLst>
              <a:gd name="adj" fmla="val 51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7" dirty="0"/>
          </a:p>
        </p:txBody>
      </p:sp>
      <p:sp>
        <p:nvSpPr>
          <p:cNvPr id="40" name="Text Placeholder 24">
            <a:extLst>
              <a:ext uri="{FF2B5EF4-FFF2-40B4-BE49-F238E27FC236}">
                <a16:creationId xmlns:a16="http://schemas.microsoft.com/office/drawing/2014/main" id="{E307FA48-3F46-6747-91D7-7DA67C42057A}"/>
              </a:ext>
            </a:extLst>
          </p:cNvPr>
          <p:cNvSpPr>
            <a:spLocks noGrp="1"/>
          </p:cNvSpPr>
          <p:nvPr>
            <p:ph type="body" sz="quarter" idx="14" hasCustomPrompt="1"/>
          </p:nvPr>
        </p:nvSpPr>
        <p:spPr>
          <a:xfrm>
            <a:off x="6574711" y="522171"/>
            <a:ext cx="1481524" cy="546718"/>
          </a:xfrm>
          <a:prstGeom prst="rect">
            <a:avLst/>
          </a:prstGeom>
        </p:spPr>
        <p:txBody>
          <a:bodyPr anchor="ctr"/>
          <a:lstStyle>
            <a:lvl1pPr marL="0" indent="0">
              <a:buNone/>
              <a:defRPr sz="2030" b="0" i="0">
                <a:solidFill>
                  <a:schemeClr val="bg1"/>
                </a:solidFill>
                <a:latin typeface="Tungsten Book" pitchFamily="2" charset="0"/>
              </a:defRPr>
            </a:lvl1pPr>
          </a:lstStyle>
          <a:p>
            <a:pPr lvl="0"/>
            <a:r>
              <a:rPr lang="en-GB"/>
              <a:t>FEATURES</a:t>
            </a:r>
          </a:p>
        </p:txBody>
      </p:sp>
      <p:sp>
        <p:nvSpPr>
          <p:cNvPr id="41" name="Oval 40">
            <a:extLst>
              <a:ext uri="{FF2B5EF4-FFF2-40B4-BE49-F238E27FC236}">
                <a16:creationId xmlns:a16="http://schemas.microsoft.com/office/drawing/2014/main" id="{E313FED8-FC90-FE48-9BF0-184669BC2BD5}"/>
              </a:ext>
            </a:extLst>
          </p:cNvPr>
          <p:cNvSpPr/>
          <p:nvPr userDrawn="1"/>
        </p:nvSpPr>
        <p:spPr>
          <a:xfrm>
            <a:off x="6147594" y="612706"/>
            <a:ext cx="408000" cy="3655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17" dirty="0"/>
          </a:p>
        </p:txBody>
      </p:sp>
      <p:pic>
        <p:nvPicPr>
          <p:cNvPr id="43" name="Picture 42">
            <a:extLst>
              <a:ext uri="{FF2B5EF4-FFF2-40B4-BE49-F238E27FC236}">
                <a16:creationId xmlns:a16="http://schemas.microsoft.com/office/drawing/2014/main" id="{26C78BAB-0604-8A45-B535-6443B1AC3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994" y="522169"/>
            <a:ext cx="1371724" cy="548308"/>
          </a:xfrm>
          <a:prstGeom prst="rect">
            <a:avLst/>
          </a:prstGeom>
        </p:spPr>
      </p:pic>
      <p:sp>
        <p:nvSpPr>
          <p:cNvPr id="45" name="Footer Placeholder 2">
            <a:extLst>
              <a:ext uri="{FF2B5EF4-FFF2-40B4-BE49-F238E27FC236}">
                <a16:creationId xmlns:a16="http://schemas.microsoft.com/office/drawing/2014/main" id="{9C10853F-B058-144A-9AA6-30AA31822E28}"/>
              </a:ext>
            </a:extLst>
          </p:cNvPr>
          <p:cNvSpPr>
            <a:spLocks noGrp="1"/>
          </p:cNvSpPr>
          <p:nvPr>
            <p:ph type="ftr" sz="quarter" idx="38"/>
          </p:nvPr>
        </p:nvSpPr>
        <p:spPr>
          <a:xfrm>
            <a:off x="5297950" y="9697453"/>
            <a:ext cx="1953380" cy="256771"/>
          </a:xfrm>
          <a:prstGeom prst="rect">
            <a:avLst/>
          </a:prstGeom>
        </p:spPr>
        <p:txBody>
          <a:bodyPr/>
          <a:lstStyle>
            <a:lvl1pPr>
              <a:defRPr b="1"/>
            </a:lvl1pPr>
          </a:lstStyle>
          <a:p>
            <a:endParaRPr lang="en-US" dirty="0"/>
          </a:p>
        </p:txBody>
      </p:sp>
      <p:sp>
        <p:nvSpPr>
          <p:cNvPr id="46" name="Text Placeholder 38">
            <a:extLst>
              <a:ext uri="{FF2B5EF4-FFF2-40B4-BE49-F238E27FC236}">
                <a16:creationId xmlns:a16="http://schemas.microsoft.com/office/drawing/2014/main" id="{342A5BDD-0311-B64C-8FDF-84A04E493D01}"/>
              </a:ext>
            </a:extLst>
          </p:cNvPr>
          <p:cNvSpPr>
            <a:spLocks noGrp="1"/>
          </p:cNvSpPr>
          <p:nvPr>
            <p:ph type="body" sz="quarter" idx="39"/>
          </p:nvPr>
        </p:nvSpPr>
        <p:spPr>
          <a:xfrm>
            <a:off x="6132843" y="7254943"/>
            <a:ext cx="1248349"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Medium"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Tree>
    <p:extLst>
      <p:ext uri="{BB962C8B-B14F-4D97-AF65-F5344CB8AC3E}">
        <p14:creationId xmlns:p14="http://schemas.microsoft.com/office/powerpoint/2010/main" val="407029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side Layout 1">
    <p:spTree>
      <p:nvGrpSpPr>
        <p:cNvPr id="1" name=""/>
        <p:cNvGrpSpPr/>
        <p:nvPr/>
      </p:nvGrpSpPr>
      <p:grpSpPr>
        <a:xfrm>
          <a:off x="0" y="0"/>
          <a:ext cx="0" cy="0"/>
          <a:chOff x="0" y="0"/>
          <a:chExt cx="0" cy="0"/>
        </a:xfrm>
      </p:grpSpPr>
      <p:sp>
        <p:nvSpPr>
          <p:cNvPr id="25" name="Picture Placeholder 18">
            <a:extLst>
              <a:ext uri="{FF2B5EF4-FFF2-40B4-BE49-F238E27FC236}">
                <a16:creationId xmlns:a16="http://schemas.microsoft.com/office/drawing/2014/main" id="{0B131568-0797-744B-91B1-6599266404C1}"/>
              </a:ext>
            </a:extLst>
          </p:cNvPr>
          <p:cNvSpPr>
            <a:spLocks noGrp="1"/>
          </p:cNvSpPr>
          <p:nvPr>
            <p:ph type="pic" sz="quarter" idx="16" hasCustomPrompt="1"/>
          </p:nvPr>
        </p:nvSpPr>
        <p:spPr>
          <a:xfrm>
            <a:off x="2" y="380718"/>
            <a:ext cx="7120521" cy="4763987"/>
          </a:xfrm>
          <a:prstGeom prst="rect">
            <a:avLst/>
          </a:prstGeom>
          <a:solidFill>
            <a:schemeClr val="bg2">
              <a:lumMod val="90000"/>
            </a:schemeClr>
          </a:solidFill>
        </p:spPr>
        <p:txBody>
          <a:bodyPr rIns="864000" anchor="ctr"/>
          <a:lstStyle>
            <a:lvl1pPr marL="0" indent="0" algn="r">
              <a:buNone/>
              <a:defRPr sz="3046"/>
            </a:lvl1pPr>
          </a:lstStyle>
          <a:p>
            <a:r>
              <a:rPr lang="en-US" dirty="0"/>
              <a:t>Insert image</a:t>
            </a:r>
          </a:p>
        </p:txBody>
      </p:sp>
      <p:sp>
        <p:nvSpPr>
          <p:cNvPr id="3" name="Footer Placeholder 2">
            <a:extLst>
              <a:ext uri="{FF2B5EF4-FFF2-40B4-BE49-F238E27FC236}">
                <a16:creationId xmlns:a16="http://schemas.microsoft.com/office/drawing/2014/main" id="{033AD9A0-5188-5545-B804-00C612C6E4E5}"/>
              </a:ext>
            </a:extLst>
          </p:cNvPr>
          <p:cNvSpPr>
            <a:spLocks noGrp="1"/>
          </p:cNvSpPr>
          <p:nvPr>
            <p:ph type="ftr" sz="quarter" idx="10"/>
          </p:nvPr>
        </p:nvSpPr>
        <p:spPr>
          <a:xfrm>
            <a:off x="5297950" y="9697453"/>
            <a:ext cx="1953380" cy="256771"/>
          </a:xfrm>
          <a:prstGeom prst="rect">
            <a:avLst/>
          </a:prstGeom>
        </p:spPr>
        <p:txBody>
          <a:bodyPr/>
          <a:lstStyle/>
          <a:p>
            <a:endParaRPr lang="en-US" dirty="0"/>
          </a:p>
        </p:txBody>
      </p:sp>
      <p:sp>
        <p:nvSpPr>
          <p:cNvPr id="4" name="Text Placeholder 3">
            <a:extLst>
              <a:ext uri="{FF2B5EF4-FFF2-40B4-BE49-F238E27FC236}">
                <a16:creationId xmlns:a16="http://schemas.microsoft.com/office/drawing/2014/main" id="{5A50CA12-C37B-A449-8E1B-B430807AAFD4}"/>
              </a:ext>
            </a:extLst>
          </p:cNvPr>
          <p:cNvSpPr>
            <a:spLocks noGrp="1"/>
          </p:cNvSpPr>
          <p:nvPr>
            <p:ph type="body" sz="quarter" idx="33"/>
          </p:nvPr>
        </p:nvSpPr>
        <p:spPr>
          <a:xfrm>
            <a:off x="1066724" y="6549425"/>
            <a:ext cx="2652000" cy="211217"/>
          </a:xfrm>
          <a:prstGeom prst="rect">
            <a:avLst/>
          </a:prstGeom>
        </p:spPr>
        <p:txBody>
          <a:bodyPr/>
          <a:lstStyle>
            <a:lvl1pPr marL="0" indent="0">
              <a:buNone/>
              <a:defRPr sz="1016" b="1" i="0">
                <a:latin typeface="Whitney Semibold"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51" name="Text Placeholder 3">
            <a:extLst>
              <a:ext uri="{FF2B5EF4-FFF2-40B4-BE49-F238E27FC236}">
                <a16:creationId xmlns:a16="http://schemas.microsoft.com/office/drawing/2014/main" id="{8EEA5B51-6A84-2542-B9AA-767A58681567}"/>
              </a:ext>
            </a:extLst>
          </p:cNvPr>
          <p:cNvSpPr>
            <a:spLocks noGrp="1"/>
          </p:cNvSpPr>
          <p:nvPr>
            <p:ph type="body" sz="quarter" idx="34"/>
          </p:nvPr>
        </p:nvSpPr>
        <p:spPr>
          <a:xfrm>
            <a:off x="1066723" y="6712312"/>
            <a:ext cx="2652000" cy="731077"/>
          </a:xfrm>
          <a:prstGeom prst="rect">
            <a:avLst/>
          </a:prstGeom>
        </p:spPr>
        <p:txBody>
          <a:bodyPr/>
          <a:lstStyle>
            <a:lvl1pPr marL="0" indent="0">
              <a:lnSpc>
                <a:spcPct val="100000"/>
              </a:lnSpc>
              <a:spcBef>
                <a:spcPts val="0"/>
              </a:spcBef>
              <a:buNone/>
              <a:defRPr sz="1016" b="0" i="0">
                <a:latin typeface="Whitney Book"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20" name="Text Placeholder 38">
            <a:extLst>
              <a:ext uri="{FF2B5EF4-FFF2-40B4-BE49-F238E27FC236}">
                <a16:creationId xmlns:a16="http://schemas.microsoft.com/office/drawing/2014/main" id="{05C53166-D68C-D54E-98F8-54F64D2CAD46}"/>
              </a:ext>
            </a:extLst>
          </p:cNvPr>
          <p:cNvSpPr>
            <a:spLocks noGrp="1"/>
          </p:cNvSpPr>
          <p:nvPr>
            <p:ph type="body" sz="quarter" idx="17"/>
          </p:nvPr>
        </p:nvSpPr>
        <p:spPr>
          <a:xfrm>
            <a:off x="596310" y="5611639"/>
            <a:ext cx="6789253" cy="712370"/>
          </a:xfrm>
          <a:prstGeom prst="rect">
            <a:avLst/>
          </a:prstGeom>
        </p:spPr>
        <p:txBody>
          <a:bodyPr/>
          <a:lstStyle>
            <a:lvl1pPr marL="0" indent="0">
              <a:buNone/>
              <a:defRPr kumimoji="0" lang="en-GB" sz="1827" b="1" i="0" u="none" strike="noStrike" kern="1200" cap="none" spc="0" normalizeH="0" baseline="0" dirty="0" smtClean="0">
                <a:ln>
                  <a:noFill/>
                </a:ln>
                <a:gradFill>
                  <a:gsLst>
                    <a:gs pos="0">
                      <a:srgbClr val="DA0625"/>
                    </a:gs>
                    <a:gs pos="0">
                      <a:srgbClr val="E20325"/>
                    </a:gs>
                    <a:gs pos="99000">
                      <a:srgbClr val="FE7905"/>
                    </a:gs>
                  </a:gsLst>
                  <a:lin ang="0" scaled="0"/>
                </a:gradFill>
                <a:effectLst/>
                <a:uLnTx/>
                <a:uFillTx/>
                <a:latin typeface="Whitney Semibold" pitchFamily="2" charset="0"/>
                <a:ea typeface="+mn-ea"/>
                <a:cs typeface="+mn-cs"/>
              </a:defRPr>
            </a:lvl1pPr>
          </a:lstStyle>
          <a:p>
            <a:pPr marL="232125" marR="0" lvl="0" indent="-232125" algn="l" defTabSz="928500" rtl="0" eaLnBrk="1" fontAlgn="auto" latinLnBrk="0" hangingPunct="1">
              <a:lnSpc>
                <a:spcPct val="80000"/>
              </a:lnSpc>
              <a:spcBef>
                <a:spcPts val="0"/>
              </a:spcBef>
              <a:spcAft>
                <a:spcPts val="0"/>
              </a:spcAft>
              <a:buClrTx/>
              <a:buSzTx/>
              <a:tabLst/>
              <a:defRPr/>
            </a:pPr>
            <a:r>
              <a:rPr lang="en-GB"/>
              <a:t>Click to edit Master text styles</a:t>
            </a:r>
          </a:p>
        </p:txBody>
      </p:sp>
      <p:sp>
        <p:nvSpPr>
          <p:cNvPr id="28" name="Text Placeholder 3">
            <a:extLst>
              <a:ext uri="{FF2B5EF4-FFF2-40B4-BE49-F238E27FC236}">
                <a16:creationId xmlns:a16="http://schemas.microsoft.com/office/drawing/2014/main" id="{7623AC1F-82E5-7A43-9D7C-92FF3A373328}"/>
              </a:ext>
            </a:extLst>
          </p:cNvPr>
          <p:cNvSpPr>
            <a:spLocks noGrp="1"/>
          </p:cNvSpPr>
          <p:nvPr>
            <p:ph type="body" sz="quarter" idx="41"/>
          </p:nvPr>
        </p:nvSpPr>
        <p:spPr>
          <a:xfrm>
            <a:off x="1066724" y="7536421"/>
            <a:ext cx="2652000" cy="211217"/>
          </a:xfrm>
          <a:prstGeom prst="rect">
            <a:avLst/>
          </a:prstGeom>
        </p:spPr>
        <p:txBody>
          <a:bodyPr/>
          <a:lstStyle>
            <a:lvl1pPr marL="0" indent="0">
              <a:buNone/>
              <a:defRPr sz="1016" b="1" i="0">
                <a:latin typeface="Whitney Semibold"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29" name="Text Placeholder 3">
            <a:extLst>
              <a:ext uri="{FF2B5EF4-FFF2-40B4-BE49-F238E27FC236}">
                <a16:creationId xmlns:a16="http://schemas.microsoft.com/office/drawing/2014/main" id="{35C87F47-59C6-854E-84F3-49784AFACC03}"/>
              </a:ext>
            </a:extLst>
          </p:cNvPr>
          <p:cNvSpPr>
            <a:spLocks noGrp="1"/>
          </p:cNvSpPr>
          <p:nvPr>
            <p:ph type="body" sz="quarter" idx="42"/>
          </p:nvPr>
        </p:nvSpPr>
        <p:spPr>
          <a:xfrm>
            <a:off x="1066724" y="7699308"/>
            <a:ext cx="2652000" cy="731077"/>
          </a:xfrm>
          <a:prstGeom prst="rect">
            <a:avLst/>
          </a:prstGeom>
        </p:spPr>
        <p:txBody>
          <a:bodyPr/>
          <a:lstStyle>
            <a:lvl1pPr marL="0" indent="0">
              <a:lnSpc>
                <a:spcPct val="100000"/>
              </a:lnSpc>
              <a:spcBef>
                <a:spcPts val="0"/>
              </a:spcBef>
              <a:buNone/>
              <a:defRPr sz="1016" b="0" i="0">
                <a:latin typeface="Whitney Book"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0" name="Text Placeholder 3">
            <a:extLst>
              <a:ext uri="{FF2B5EF4-FFF2-40B4-BE49-F238E27FC236}">
                <a16:creationId xmlns:a16="http://schemas.microsoft.com/office/drawing/2014/main" id="{CA4688E0-4F76-0442-BEFF-55FFA44F024B}"/>
              </a:ext>
            </a:extLst>
          </p:cNvPr>
          <p:cNvSpPr>
            <a:spLocks noGrp="1"/>
          </p:cNvSpPr>
          <p:nvPr>
            <p:ph type="body" sz="quarter" idx="43"/>
          </p:nvPr>
        </p:nvSpPr>
        <p:spPr>
          <a:xfrm>
            <a:off x="1066724" y="8546038"/>
            <a:ext cx="2652000" cy="211217"/>
          </a:xfrm>
          <a:prstGeom prst="rect">
            <a:avLst/>
          </a:prstGeom>
        </p:spPr>
        <p:txBody>
          <a:bodyPr/>
          <a:lstStyle>
            <a:lvl1pPr marL="0" indent="0">
              <a:buNone/>
              <a:defRPr sz="1016" b="1" i="0">
                <a:latin typeface="Whitney Semibold"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1" name="Text Placeholder 3">
            <a:extLst>
              <a:ext uri="{FF2B5EF4-FFF2-40B4-BE49-F238E27FC236}">
                <a16:creationId xmlns:a16="http://schemas.microsoft.com/office/drawing/2014/main" id="{CF265A97-6361-BB44-90B6-E29571AE1538}"/>
              </a:ext>
            </a:extLst>
          </p:cNvPr>
          <p:cNvSpPr>
            <a:spLocks noGrp="1"/>
          </p:cNvSpPr>
          <p:nvPr>
            <p:ph type="body" sz="quarter" idx="44"/>
          </p:nvPr>
        </p:nvSpPr>
        <p:spPr>
          <a:xfrm>
            <a:off x="1066724" y="8708928"/>
            <a:ext cx="2652000" cy="731077"/>
          </a:xfrm>
          <a:prstGeom prst="rect">
            <a:avLst/>
          </a:prstGeom>
        </p:spPr>
        <p:txBody>
          <a:bodyPr/>
          <a:lstStyle>
            <a:lvl1pPr marL="0" indent="0">
              <a:lnSpc>
                <a:spcPct val="100000"/>
              </a:lnSpc>
              <a:spcBef>
                <a:spcPts val="0"/>
              </a:spcBef>
              <a:buNone/>
              <a:defRPr sz="1016" b="0" i="0">
                <a:latin typeface="Whitney Book"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2" name="Text Placeholder 3">
            <a:extLst>
              <a:ext uri="{FF2B5EF4-FFF2-40B4-BE49-F238E27FC236}">
                <a16:creationId xmlns:a16="http://schemas.microsoft.com/office/drawing/2014/main" id="{1B3EE0B4-C09F-5F4A-81D1-24C1381CF809}"/>
              </a:ext>
            </a:extLst>
          </p:cNvPr>
          <p:cNvSpPr>
            <a:spLocks noGrp="1"/>
          </p:cNvSpPr>
          <p:nvPr>
            <p:ph type="body" sz="quarter" idx="45"/>
          </p:nvPr>
        </p:nvSpPr>
        <p:spPr>
          <a:xfrm>
            <a:off x="4371269" y="6549425"/>
            <a:ext cx="2652000" cy="211217"/>
          </a:xfrm>
          <a:prstGeom prst="rect">
            <a:avLst/>
          </a:prstGeom>
        </p:spPr>
        <p:txBody>
          <a:bodyPr/>
          <a:lstStyle>
            <a:lvl1pPr marL="0" indent="0">
              <a:buNone/>
              <a:defRPr sz="1016" b="1" i="0">
                <a:latin typeface="Whitney Semibold"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3" name="Text Placeholder 3">
            <a:extLst>
              <a:ext uri="{FF2B5EF4-FFF2-40B4-BE49-F238E27FC236}">
                <a16:creationId xmlns:a16="http://schemas.microsoft.com/office/drawing/2014/main" id="{ED8D5AF3-98E3-F340-8BA7-D59D1EDE6FCE}"/>
              </a:ext>
            </a:extLst>
          </p:cNvPr>
          <p:cNvSpPr>
            <a:spLocks noGrp="1"/>
          </p:cNvSpPr>
          <p:nvPr>
            <p:ph type="body" sz="quarter" idx="46"/>
          </p:nvPr>
        </p:nvSpPr>
        <p:spPr>
          <a:xfrm>
            <a:off x="4371269" y="6712312"/>
            <a:ext cx="2652000" cy="731077"/>
          </a:xfrm>
          <a:prstGeom prst="rect">
            <a:avLst/>
          </a:prstGeom>
        </p:spPr>
        <p:txBody>
          <a:bodyPr/>
          <a:lstStyle>
            <a:lvl1pPr marL="0" indent="0">
              <a:lnSpc>
                <a:spcPct val="100000"/>
              </a:lnSpc>
              <a:spcBef>
                <a:spcPts val="0"/>
              </a:spcBef>
              <a:buNone/>
              <a:defRPr sz="1016" b="0" i="0">
                <a:latin typeface="Whitney Book"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4" name="Text Placeholder 3">
            <a:extLst>
              <a:ext uri="{FF2B5EF4-FFF2-40B4-BE49-F238E27FC236}">
                <a16:creationId xmlns:a16="http://schemas.microsoft.com/office/drawing/2014/main" id="{24743885-E795-174C-8D83-9E0F8BB4F7BB}"/>
              </a:ext>
            </a:extLst>
          </p:cNvPr>
          <p:cNvSpPr>
            <a:spLocks noGrp="1"/>
          </p:cNvSpPr>
          <p:nvPr>
            <p:ph type="body" sz="quarter" idx="47"/>
          </p:nvPr>
        </p:nvSpPr>
        <p:spPr>
          <a:xfrm>
            <a:off x="4371269" y="7536421"/>
            <a:ext cx="2652000" cy="211217"/>
          </a:xfrm>
          <a:prstGeom prst="rect">
            <a:avLst/>
          </a:prstGeom>
        </p:spPr>
        <p:txBody>
          <a:bodyPr/>
          <a:lstStyle>
            <a:lvl1pPr marL="0" indent="0">
              <a:buNone/>
              <a:defRPr sz="1016" b="1" i="0">
                <a:latin typeface="Whitney Semibold"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5" name="Text Placeholder 3">
            <a:extLst>
              <a:ext uri="{FF2B5EF4-FFF2-40B4-BE49-F238E27FC236}">
                <a16:creationId xmlns:a16="http://schemas.microsoft.com/office/drawing/2014/main" id="{E8179DF9-A743-8040-96E0-CABE86380B93}"/>
              </a:ext>
            </a:extLst>
          </p:cNvPr>
          <p:cNvSpPr>
            <a:spLocks noGrp="1"/>
          </p:cNvSpPr>
          <p:nvPr>
            <p:ph type="body" sz="quarter" idx="48"/>
          </p:nvPr>
        </p:nvSpPr>
        <p:spPr>
          <a:xfrm>
            <a:off x="4371269" y="7699308"/>
            <a:ext cx="2652000" cy="731077"/>
          </a:xfrm>
          <a:prstGeom prst="rect">
            <a:avLst/>
          </a:prstGeom>
        </p:spPr>
        <p:txBody>
          <a:bodyPr/>
          <a:lstStyle>
            <a:lvl1pPr marL="0" indent="0">
              <a:lnSpc>
                <a:spcPct val="100000"/>
              </a:lnSpc>
              <a:spcBef>
                <a:spcPts val="0"/>
              </a:spcBef>
              <a:buNone/>
              <a:defRPr sz="1016" b="0" i="0">
                <a:latin typeface="Whitney Book"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6" name="Text Placeholder 3">
            <a:extLst>
              <a:ext uri="{FF2B5EF4-FFF2-40B4-BE49-F238E27FC236}">
                <a16:creationId xmlns:a16="http://schemas.microsoft.com/office/drawing/2014/main" id="{22AE4E17-CAFD-0844-8F44-613A395C64EF}"/>
              </a:ext>
            </a:extLst>
          </p:cNvPr>
          <p:cNvSpPr>
            <a:spLocks noGrp="1"/>
          </p:cNvSpPr>
          <p:nvPr>
            <p:ph type="body" sz="quarter" idx="49"/>
          </p:nvPr>
        </p:nvSpPr>
        <p:spPr>
          <a:xfrm>
            <a:off x="4371269" y="8546038"/>
            <a:ext cx="2652000" cy="211217"/>
          </a:xfrm>
          <a:prstGeom prst="rect">
            <a:avLst/>
          </a:prstGeom>
        </p:spPr>
        <p:txBody>
          <a:bodyPr/>
          <a:lstStyle>
            <a:lvl1pPr marL="0" indent="0">
              <a:buNone/>
              <a:defRPr sz="1016" b="1" i="0">
                <a:latin typeface="Whitney Semibold"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37" name="Text Placeholder 3">
            <a:extLst>
              <a:ext uri="{FF2B5EF4-FFF2-40B4-BE49-F238E27FC236}">
                <a16:creationId xmlns:a16="http://schemas.microsoft.com/office/drawing/2014/main" id="{B0EAFC85-3C80-E64A-833C-436B5564E501}"/>
              </a:ext>
            </a:extLst>
          </p:cNvPr>
          <p:cNvSpPr>
            <a:spLocks noGrp="1"/>
          </p:cNvSpPr>
          <p:nvPr>
            <p:ph type="body" sz="quarter" idx="50"/>
          </p:nvPr>
        </p:nvSpPr>
        <p:spPr>
          <a:xfrm>
            <a:off x="4371269" y="8708928"/>
            <a:ext cx="2652000" cy="731077"/>
          </a:xfrm>
          <a:prstGeom prst="rect">
            <a:avLst/>
          </a:prstGeom>
        </p:spPr>
        <p:txBody>
          <a:bodyPr/>
          <a:lstStyle>
            <a:lvl1pPr marL="0" indent="0">
              <a:lnSpc>
                <a:spcPct val="100000"/>
              </a:lnSpc>
              <a:spcBef>
                <a:spcPts val="0"/>
              </a:spcBef>
              <a:buNone/>
              <a:defRPr sz="1016" b="0" i="0">
                <a:latin typeface="Whitney Book" pitchFamily="2" charset="0"/>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62" name="Text Placeholder 3">
            <a:extLst>
              <a:ext uri="{FF2B5EF4-FFF2-40B4-BE49-F238E27FC236}">
                <a16:creationId xmlns:a16="http://schemas.microsoft.com/office/drawing/2014/main" id="{C2103DC8-6F0D-AA46-87A7-BE9BD3557FA7}"/>
              </a:ext>
            </a:extLst>
          </p:cNvPr>
          <p:cNvSpPr>
            <a:spLocks noGrp="1"/>
          </p:cNvSpPr>
          <p:nvPr>
            <p:ph type="body" sz="quarter" idx="51"/>
          </p:nvPr>
        </p:nvSpPr>
        <p:spPr>
          <a:xfrm>
            <a:off x="2326660" y="733384"/>
            <a:ext cx="1636306" cy="548489"/>
          </a:xfrm>
          <a:prstGeom prst="rect">
            <a:avLst/>
          </a:prstGeom>
        </p:spPr>
        <p:txBody>
          <a:bodyPr/>
          <a:lstStyle>
            <a:lvl1pPr marL="0" indent="0">
              <a:buNone/>
              <a:defRPr lang="en-GB" sz="1016" b="0" i="0" kern="1200" dirty="0" smtClean="0">
                <a:solidFill>
                  <a:schemeClr val="bg2">
                    <a:lumMod val="25000"/>
                  </a:schemeClr>
                </a:solidFill>
                <a:effectLst/>
                <a:latin typeface="Whitney-Medium" pitchFamily="2" charset="0"/>
                <a:ea typeface="+mn-ea"/>
                <a:cs typeface="+mn-cs"/>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63" name="Text Placeholder 3">
            <a:extLst>
              <a:ext uri="{FF2B5EF4-FFF2-40B4-BE49-F238E27FC236}">
                <a16:creationId xmlns:a16="http://schemas.microsoft.com/office/drawing/2014/main" id="{BB0EA8E0-26B1-3841-8F76-3D4C0818C595}"/>
              </a:ext>
            </a:extLst>
          </p:cNvPr>
          <p:cNvSpPr>
            <a:spLocks noGrp="1"/>
          </p:cNvSpPr>
          <p:nvPr>
            <p:ph type="body" sz="quarter" idx="52"/>
          </p:nvPr>
        </p:nvSpPr>
        <p:spPr>
          <a:xfrm>
            <a:off x="2326660" y="1380066"/>
            <a:ext cx="1636306" cy="548489"/>
          </a:xfrm>
          <a:prstGeom prst="rect">
            <a:avLst/>
          </a:prstGeom>
        </p:spPr>
        <p:txBody>
          <a:bodyPr/>
          <a:lstStyle>
            <a:lvl1pPr marL="0" indent="0">
              <a:buNone/>
              <a:defRPr lang="en-GB" sz="1016" b="0" i="0" kern="1200" dirty="0" smtClean="0">
                <a:solidFill>
                  <a:schemeClr val="bg2">
                    <a:lumMod val="25000"/>
                  </a:schemeClr>
                </a:solidFill>
                <a:effectLst/>
                <a:latin typeface="Whitney-Medium" pitchFamily="2" charset="0"/>
                <a:ea typeface="+mn-ea"/>
                <a:cs typeface="+mn-cs"/>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64" name="Text Placeholder 3">
            <a:extLst>
              <a:ext uri="{FF2B5EF4-FFF2-40B4-BE49-F238E27FC236}">
                <a16:creationId xmlns:a16="http://schemas.microsoft.com/office/drawing/2014/main" id="{1D14C4AC-D811-5146-9E0E-E2A6671F27D7}"/>
              </a:ext>
            </a:extLst>
          </p:cNvPr>
          <p:cNvSpPr>
            <a:spLocks noGrp="1"/>
          </p:cNvSpPr>
          <p:nvPr>
            <p:ph type="body" sz="quarter" idx="53"/>
          </p:nvPr>
        </p:nvSpPr>
        <p:spPr>
          <a:xfrm>
            <a:off x="2326660" y="2011662"/>
            <a:ext cx="1636306" cy="548489"/>
          </a:xfrm>
          <a:prstGeom prst="rect">
            <a:avLst/>
          </a:prstGeom>
        </p:spPr>
        <p:txBody>
          <a:bodyPr/>
          <a:lstStyle>
            <a:lvl1pPr marL="0" indent="0">
              <a:buNone/>
              <a:defRPr lang="en-GB" sz="1016" b="0" i="0" kern="1200" dirty="0" smtClean="0">
                <a:solidFill>
                  <a:schemeClr val="bg2">
                    <a:lumMod val="25000"/>
                  </a:schemeClr>
                </a:solidFill>
                <a:effectLst/>
                <a:latin typeface="Whitney-Medium" pitchFamily="2" charset="0"/>
                <a:ea typeface="+mn-ea"/>
                <a:cs typeface="+mn-cs"/>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65" name="Text Placeholder 3">
            <a:extLst>
              <a:ext uri="{FF2B5EF4-FFF2-40B4-BE49-F238E27FC236}">
                <a16:creationId xmlns:a16="http://schemas.microsoft.com/office/drawing/2014/main" id="{C9531AE9-7DD9-9642-A98C-ED9531C7B9F3}"/>
              </a:ext>
            </a:extLst>
          </p:cNvPr>
          <p:cNvSpPr>
            <a:spLocks noGrp="1"/>
          </p:cNvSpPr>
          <p:nvPr>
            <p:ph type="body" sz="quarter" idx="54"/>
          </p:nvPr>
        </p:nvSpPr>
        <p:spPr>
          <a:xfrm>
            <a:off x="2326660" y="2662113"/>
            <a:ext cx="1636306" cy="548489"/>
          </a:xfrm>
          <a:prstGeom prst="rect">
            <a:avLst/>
          </a:prstGeom>
        </p:spPr>
        <p:txBody>
          <a:bodyPr/>
          <a:lstStyle>
            <a:lvl1pPr marL="0" indent="0">
              <a:buNone/>
              <a:defRPr lang="en-GB" sz="1016" b="0" i="0" kern="1200" dirty="0" smtClean="0">
                <a:solidFill>
                  <a:schemeClr val="bg2">
                    <a:lumMod val="25000"/>
                  </a:schemeClr>
                </a:solidFill>
                <a:effectLst/>
                <a:latin typeface="Whitney-Medium" pitchFamily="2" charset="0"/>
                <a:ea typeface="+mn-ea"/>
                <a:cs typeface="+mn-cs"/>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66" name="Text Placeholder 3">
            <a:extLst>
              <a:ext uri="{FF2B5EF4-FFF2-40B4-BE49-F238E27FC236}">
                <a16:creationId xmlns:a16="http://schemas.microsoft.com/office/drawing/2014/main" id="{6885CA36-09C6-C849-A148-A188366B994D}"/>
              </a:ext>
            </a:extLst>
          </p:cNvPr>
          <p:cNvSpPr>
            <a:spLocks noGrp="1"/>
          </p:cNvSpPr>
          <p:nvPr>
            <p:ph type="body" sz="quarter" idx="55"/>
          </p:nvPr>
        </p:nvSpPr>
        <p:spPr>
          <a:xfrm>
            <a:off x="2326660" y="3274854"/>
            <a:ext cx="1636306" cy="548489"/>
          </a:xfrm>
          <a:prstGeom prst="rect">
            <a:avLst/>
          </a:prstGeom>
        </p:spPr>
        <p:txBody>
          <a:bodyPr/>
          <a:lstStyle>
            <a:lvl1pPr marL="0" indent="0">
              <a:buNone/>
              <a:defRPr lang="en-GB" sz="1016" b="0" i="0" kern="1200" dirty="0" smtClean="0">
                <a:solidFill>
                  <a:schemeClr val="bg2">
                    <a:lumMod val="25000"/>
                  </a:schemeClr>
                </a:solidFill>
                <a:effectLst/>
                <a:latin typeface="Whitney-Medium" pitchFamily="2" charset="0"/>
                <a:ea typeface="+mn-ea"/>
                <a:cs typeface="+mn-cs"/>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67" name="Text Placeholder 3">
            <a:extLst>
              <a:ext uri="{FF2B5EF4-FFF2-40B4-BE49-F238E27FC236}">
                <a16:creationId xmlns:a16="http://schemas.microsoft.com/office/drawing/2014/main" id="{1DC80CA0-AA06-614C-A18E-F0441763E2DF}"/>
              </a:ext>
            </a:extLst>
          </p:cNvPr>
          <p:cNvSpPr>
            <a:spLocks noGrp="1"/>
          </p:cNvSpPr>
          <p:nvPr>
            <p:ph type="body" sz="quarter" idx="56"/>
          </p:nvPr>
        </p:nvSpPr>
        <p:spPr>
          <a:xfrm>
            <a:off x="2326660" y="3906450"/>
            <a:ext cx="1636306" cy="548489"/>
          </a:xfrm>
          <a:prstGeom prst="rect">
            <a:avLst/>
          </a:prstGeom>
        </p:spPr>
        <p:txBody>
          <a:bodyPr/>
          <a:lstStyle>
            <a:lvl1pPr marL="0" indent="0">
              <a:buNone/>
              <a:defRPr lang="en-GB" sz="1016" b="0" i="0" kern="1200" dirty="0" smtClean="0">
                <a:solidFill>
                  <a:schemeClr val="bg2">
                    <a:lumMod val="25000"/>
                  </a:schemeClr>
                </a:solidFill>
                <a:effectLst/>
                <a:latin typeface="Whitney-Medium" pitchFamily="2" charset="0"/>
                <a:ea typeface="+mn-ea"/>
                <a:cs typeface="+mn-cs"/>
              </a:defRPr>
            </a:lvl1pPr>
            <a:lvl2pPr>
              <a:defRPr sz="1016" b="1" i="0">
                <a:latin typeface="Whitney Semibold" pitchFamily="2" charset="0"/>
              </a:defRPr>
            </a:lvl2pPr>
            <a:lvl3pPr>
              <a:defRPr sz="1016" b="1" i="0">
                <a:latin typeface="Whitney Semibold" pitchFamily="2" charset="0"/>
              </a:defRPr>
            </a:lvl3pPr>
            <a:lvl4pPr>
              <a:defRPr sz="1016" b="1" i="0">
                <a:latin typeface="Whitney Semibold" pitchFamily="2" charset="0"/>
              </a:defRPr>
            </a:lvl4pPr>
            <a:lvl5pPr>
              <a:defRPr sz="1016" b="1" i="0">
                <a:latin typeface="Whitney Semibold" pitchFamily="2" charset="0"/>
              </a:defRPr>
            </a:lvl5pPr>
          </a:lstStyle>
          <a:p>
            <a:pPr lvl="0"/>
            <a:r>
              <a:rPr lang="en-GB"/>
              <a:t>Click to edit Master text styles</a:t>
            </a:r>
          </a:p>
        </p:txBody>
      </p:sp>
      <p:sp>
        <p:nvSpPr>
          <p:cNvPr id="70" name="Text Placeholder 38">
            <a:extLst>
              <a:ext uri="{FF2B5EF4-FFF2-40B4-BE49-F238E27FC236}">
                <a16:creationId xmlns:a16="http://schemas.microsoft.com/office/drawing/2014/main" id="{07B2B216-2A1A-BF4E-BA11-2AAB0DC01246}"/>
              </a:ext>
            </a:extLst>
          </p:cNvPr>
          <p:cNvSpPr>
            <a:spLocks noGrp="1"/>
          </p:cNvSpPr>
          <p:nvPr>
            <p:ph type="body" sz="quarter" idx="25"/>
          </p:nvPr>
        </p:nvSpPr>
        <p:spPr>
          <a:xfrm>
            <a:off x="576983" y="1669127"/>
            <a:ext cx="1356697"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 Book"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71" name="Text Placeholder 38">
            <a:extLst>
              <a:ext uri="{FF2B5EF4-FFF2-40B4-BE49-F238E27FC236}">
                <a16:creationId xmlns:a16="http://schemas.microsoft.com/office/drawing/2014/main" id="{236E71D3-43EA-FE42-A5C4-E9E0ABFF7028}"/>
              </a:ext>
            </a:extLst>
          </p:cNvPr>
          <p:cNvSpPr>
            <a:spLocks noGrp="1"/>
          </p:cNvSpPr>
          <p:nvPr>
            <p:ph type="body" sz="quarter" idx="26" hasCustomPrompt="1"/>
          </p:nvPr>
        </p:nvSpPr>
        <p:spPr>
          <a:xfrm>
            <a:off x="576983" y="874038"/>
            <a:ext cx="1067909" cy="622143"/>
          </a:xfrm>
          <a:prstGeom prst="rect">
            <a:avLst/>
          </a:prstGeom>
        </p:spPr>
        <p:txBody>
          <a:bodyPr anchor="ctr"/>
          <a:lstStyle>
            <a:lvl1pPr marL="0" indent="0" algn="l" defTabSz="928376" rtl="0" eaLnBrk="1" latinLnBrk="0" hangingPunct="1">
              <a:buNone/>
              <a:defRPr lang="en-GB" sz="5077"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
        <p:nvSpPr>
          <p:cNvPr id="74" name="Text Placeholder 38">
            <a:extLst>
              <a:ext uri="{FF2B5EF4-FFF2-40B4-BE49-F238E27FC236}">
                <a16:creationId xmlns:a16="http://schemas.microsoft.com/office/drawing/2014/main" id="{717DFE87-D45F-384B-B5AB-D0EFCA98403B}"/>
              </a:ext>
            </a:extLst>
          </p:cNvPr>
          <p:cNvSpPr>
            <a:spLocks noGrp="1"/>
          </p:cNvSpPr>
          <p:nvPr>
            <p:ph type="body" sz="quarter" idx="57"/>
          </p:nvPr>
        </p:nvSpPr>
        <p:spPr>
          <a:xfrm>
            <a:off x="576983" y="3840627"/>
            <a:ext cx="1356697" cy="469374"/>
          </a:xfrm>
          <a:prstGeom prst="rect">
            <a:avLst/>
          </a:prstGeom>
        </p:spPr>
        <p:txBody>
          <a:bodyPr/>
          <a:lstStyle>
            <a:lvl1pPr marL="0" indent="0" algn="l" defTabSz="928376" rtl="0" eaLnBrk="1" latinLnBrk="0" hangingPunct="1">
              <a:buNone/>
              <a:defRPr lang="en-GB" sz="1117" kern="1200" dirty="0">
                <a:solidFill>
                  <a:schemeClr val="bg2">
                    <a:lumMod val="50000"/>
                  </a:schemeClr>
                </a:solidFill>
                <a:latin typeface="Whitney Book" pitchFamily="2" charset="0"/>
                <a:ea typeface="+mn-ea"/>
                <a:cs typeface="+mn-cs"/>
              </a:defRPr>
            </a:lvl1pPr>
          </a:lstStyle>
          <a:p>
            <a:pPr marL="0" marR="0" lvl="0" indent="0" algn="l" defTabSz="928500" rtl="0" eaLnBrk="1" fontAlgn="auto" latinLnBrk="0" hangingPunct="1">
              <a:lnSpc>
                <a:spcPct val="80000"/>
              </a:lnSpc>
              <a:spcBef>
                <a:spcPts val="0"/>
              </a:spcBef>
              <a:spcAft>
                <a:spcPts val="0"/>
              </a:spcAft>
              <a:buClrTx/>
              <a:buSzTx/>
              <a:buFont typeface="Arial" panose="020B0604020202020204" pitchFamily="34" charset="0"/>
              <a:buNone/>
              <a:tabLst/>
              <a:defRPr/>
            </a:pPr>
            <a:r>
              <a:rPr lang="en-GB"/>
              <a:t>Click to edit Master text styles</a:t>
            </a:r>
          </a:p>
        </p:txBody>
      </p:sp>
      <p:sp>
        <p:nvSpPr>
          <p:cNvPr id="75" name="Text Placeholder 38">
            <a:extLst>
              <a:ext uri="{FF2B5EF4-FFF2-40B4-BE49-F238E27FC236}">
                <a16:creationId xmlns:a16="http://schemas.microsoft.com/office/drawing/2014/main" id="{6820101A-2E80-1B4B-BAB6-1450BA83F7F3}"/>
              </a:ext>
            </a:extLst>
          </p:cNvPr>
          <p:cNvSpPr>
            <a:spLocks noGrp="1"/>
          </p:cNvSpPr>
          <p:nvPr>
            <p:ph type="body" sz="quarter" idx="58" hasCustomPrompt="1"/>
          </p:nvPr>
        </p:nvSpPr>
        <p:spPr>
          <a:xfrm>
            <a:off x="576984" y="3045536"/>
            <a:ext cx="1636306" cy="622143"/>
          </a:xfrm>
          <a:prstGeom prst="rect">
            <a:avLst/>
          </a:prstGeom>
        </p:spPr>
        <p:txBody>
          <a:bodyPr anchor="ctr"/>
          <a:lstStyle>
            <a:lvl1pPr marL="0" indent="0" algn="l" defTabSz="928376" rtl="0" eaLnBrk="1" latinLnBrk="0" hangingPunct="1">
              <a:buNone/>
              <a:defRPr lang="en-GB" sz="5077" kern="1200" dirty="0">
                <a:solidFill>
                  <a:schemeClr val="bg2">
                    <a:lumMod val="50000"/>
                  </a:schemeClr>
                </a:solidFill>
                <a:latin typeface="Tungsten Medium" pitchFamily="2" charset="0"/>
                <a:ea typeface="+mn-ea"/>
                <a:cs typeface="+mn-cs"/>
              </a:defRPr>
            </a:lvl1pPr>
          </a:lstStyle>
          <a:p>
            <a:pPr marL="0" marR="0" lvl="0" indent="0" algn="l" defTabSz="928500" rtl="0" eaLnBrk="1" fontAlgn="auto" latinLnBrk="0" hangingPunct="1">
              <a:lnSpc>
                <a:spcPct val="100000"/>
              </a:lnSpc>
              <a:spcBef>
                <a:spcPts val="0"/>
              </a:spcBef>
              <a:spcAft>
                <a:spcPts val="0"/>
              </a:spcAft>
              <a:buClrTx/>
              <a:buSzTx/>
              <a:buFontTx/>
              <a:buNone/>
              <a:tabLst/>
              <a:defRPr/>
            </a:pPr>
            <a:r>
              <a:rPr lang="en-GB"/>
              <a:t>00%</a:t>
            </a:r>
          </a:p>
        </p:txBody>
      </p:sp>
    </p:spTree>
    <p:extLst>
      <p:ext uri="{BB962C8B-B14F-4D97-AF65-F5344CB8AC3E}">
        <p14:creationId xmlns:p14="http://schemas.microsoft.com/office/powerpoint/2010/main" val="25404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8645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3198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5" r:id="rId5"/>
    <p:sldLayoutId id="2147483686" r:id="rId6"/>
    <p:sldLayoutId id="2147483687" r:id="rId7"/>
    <p:sldLayoutId id="2147483688" r:id="rId8"/>
  </p:sldLayoutIdLst>
  <p:hf hdr="0" ftr="0" dt="0"/>
  <p:txStyles>
    <p:titleStyle>
      <a:lvl1pPr algn="l" defTabSz="1814050" rtl="0" eaLnBrk="1" latinLnBrk="0" hangingPunct="1">
        <a:lnSpc>
          <a:spcPct val="90000"/>
        </a:lnSpc>
        <a:spcBef>
          <a:spcPct val="0"/>
        </a:spcBef>
        <a:buNone/>
        <a:defRPr sz="5584" b="1" i="0" kern="1200">
          <a:gradFill>
            <a:gsLst>
              <a:gs pos="0">
                <a:schemeClr val="accent6"/>
              </a:gs>
              <a:gs pos="0">
                <a:schemeClr val="tx2"/>
              </a:gs>
              <a:gs pos="0">
                <a:schemeClr val="accent6"/>
              </a:gs>
              <a:gs pos="99000">
                <a:schemeClr val="accent4"/>
              </a:gs>
            </a:gsLst>
            <a:lin ang="1320000" scaled="0"/>
          </a:gradFill>
          <a:latin typeface="Whitney Semibold" pitchFamily="2" charset="0"/>
          <a:ea typeface="+mj-ea"/>
          <a:cs typeface="+mj-cs"/>
        </a:defRPr>
      </a:lvl1pPr>
    </p:titleStyle>
    <p:bodyStyle>
      <a:lvl1pPr marL="453513" indent="-453513" algn="l" defTabSz="1814050" rtl="0" eaLnBrk="1" latinLnBrk="0" hangingPunct="1">
        <a:lnSpc>
          <a:spcPct val="90000"/>
        </a:lnSpc>
        <a:spcBef>
          <a:spcPts val="1984"/>
        </a:spcBef>
        <a:buFont typeface="Arial" panose="020B0604020202020204" pitchFamily="34" charset="0"/>
        <a:buChar char="•"/>
        <a:defRPr sz="5555" kern="1200">
          <a:solidFill>
            <a:schemeClr val="tx1"/>
          </a:solidFill>
          <a:latin typeface="+mn-lt"/>
          <a:ea typeface="+mn-ea"/>
          <a:cs typeface="+mn-cs"/>
        </a:defRPr>
      </a:lvl1pPr>
      <a:lvl2pPr marL="1360538" indent="-453513" algn="l" defTabSz="1814050" rtl="0" eaLnBrk="1" latinLnBrk="0" hangingPunct="1">
        <a:lnSpc>
          <a:spcPct val="90000"/>
        </a:lnSpc>
        <a:spcBef>
          <a:spcPts val="992"/>
        </a:spcBef>
        <a:buFont typeface="Arial" panose="020B0604020202020204" pitchFamily="34" charset="0"/>
        <a:buChar char="•"/>
        <a:defRPr sz="4762" kern="1200">
          <a:solidFill>
            <a:schemeClr val="tx1"/>
          </a:solidFill>
          <a:latin typeface="+mn-lt"/>
          <a:ea typeface="+mn-ea"/>
          <a:cs typeface="+mn-cs"/>
        </a:defRPr>
      </a:lvl2pPr>
      <a:lvl3pPr marL="2267563" indent="-453513" algn="l" defTabSz="1814050" rtl="0" eaLnBrk="1" latinLnBrk="0" hangingPunct="1">
        <a:lnSpc>
          <a:spcPct val="90000"/>
        </a:lnSpc>
        <a:spcBef>
          <a:spcPts val="992"/>
        </a:spcBef>
        <a:buFont typeface="Arial" panose="020B0604020202020204" pitchFamily="34" charset="0"/>
        <a:buChar char="•"/>
        <a:defRPr sz="3967" kern="1200">
          <a:solidFill>
            <a:schemeClr val="tx1"/>
          </a:solidFill>
          <a:latin typeface="+mn-lt"/>
          <a:ea typeface="+mn-ea"/>
          <a:cs typeface="+mn-cs"/>
        </a:defRPr>
      </a:lvl3pPr>
      <a:lvl4pPr marL="3174589" indent="-453513" algn="l" defTabSz="1814050" rtl="0" eaLnBrk="1" latinLnBrk="0" hangingPunct="1">
        <a:lnSpc>
          <a:spcPct val="90000"/>
        </a:lnSpc>
        <a:spcBef>
          <a:spcPts val="992"/>
        </a:spcBef>
        <a:buFont typeface="Arial" panose="020B0604020202020204" pitchFamily="34" charset="0"/>
        <a:buChar char="•"/>
        <a:defRPr sz="3571" kern="1200">
          <a:solidFill>
            <a:schemeClr val="tx1"/>
          </a:solidFill>
          <a:latin typeface="+mn-lt"/>
          <a:ea typeface="+mn-ea"/>
          <a:cs typeface="+mn-cs"/>
        </a:defRPr>
      </a:lvl4pPr>
      <a:lvl5pPr marL="4081615" indent="-453513" algn="l" defTabSz="1814050" rtl="0" eaLnBrk="1" latinLnBrk="0" hangingPunct="1">
        <a:lnSpc>
          <a:spcPct val="90000"/>
        </a:lnSpc>
        <a:spcBef>
          <a:spcPts val="992"/>
        </a:spcBef>
        <a:buFont typeface="Arial" panose="020B0604020202020204" pitchFamily="34" charset="0"/>
        <a:buChar char="•"/>
        <a:defRPr sz="3571" kern="1200">
          <a:solidFill>
            <a:schemeClr val="tx1"/>
          </a:solidFill>
          <a:latin typeface="+mn-lt"/>
          <a:ea typeface="+mn-ea"/>
          <a:cs typeface="+mn-cs"/>
        </a:defRPr>
      </a:lvl5pPr>
      <a:lvl6pPr marL="4988641" indent="-453513" algn="l" defTabSz="1814050" rtl="0" eaLnBrk="1" latinLnBrk="0" hangingPunct="1">
        <a:lnSpc>
          <a:spcPct val="90000"/>
        </a:lnSpc>
        <a:spcBef>
          <a:spcPts val="992"/>
        </a:spcBef>
        <a:buFont typeface="Arial" panose="020B0604020202020204" pitchFamily="34" charset="0"/>
        <a:buChar char="•"/>
        <a:defRPr sz="3571" kern="1200">
          <a:solidFill>
            <a:schemeClr val="tx1"/>
          </a:solidFill>
          <a:latin typeface="+mn-lt"/>
          <a:ea typeface="+mn-ea"/>
          <a:cs typeface="+mn-cs"/>
        </a:defRPr>
      </a:lvl6pPr>
      <a:lvl7pPr marL="5895666" indent="-453513" algn="l" defTabSz="1814050" rtl="0" eaLnBrk="1" latinLnBrk="0" hangingPunct="1">
        <a:lnSpc>
          <a:spcPct val="90000"/>
        </a:lnSpc>
        <a:spcBef>
          <a:spcPts val="992"/>
        </a:spcBef>
        <a:buFont typeface="Arial" panose="020B0604020202020204" pitchFamily="34" charset="0"/>
        <a:buChar char="•"/>
        <a:defRPr sz="3571" kern="1200">
          <a:solidFill>
            <a:schemeClr val="tx1"/>
          </a:solidFill>
          <a:latin typeface="+mn-lt"/>
          <a:ea typeface="+mn-ea"/>
          <a:cs typeface="+mn-cs"/>
        </a:defRPr>
      </a:lvl7pPr>
      <a:lvl8pPr marL="6802691" indent="-453513" algn="l" defTabSz="1814050" rtl="0" eaLnBrk="1" latinLnBrk="0" hangingPunct="1">
        <a:lnSpc>
          <a:spcPct val="90000"/>
        </a:lnSpc>
        <a:spcBef>
          <a:spcPts val="992"/>
        </a:spcBef>
        <a:buFont typeface="Arial" panose="020B0604020202020204" pitchFamily="34" charset="0"/>
        <a:buChar char="•"/>
        <a:defRPr sz="3571" kern="1200">
          <a:solidFill>
            <a:schemeClr val="tx1"/>
          </a:solidFill>
          <a:latin typeface="+mn-lt"/>
          <a:ea typeface="+mn-ea"/>
          <a:cs typeface="+mn-cs"/>
        </a:defRPr>
      </a:lvl8pPr>
      <a:lvl9pPr marL="7709717" indent="-453513" algn="l" defTabSz="1814050" rtl="0" eaLnBrk="1" latinLnBrk="0" hangingPunct="1">
        <a:lnSpc>
          <a:spcPct val="90000"/>
        </a:lnSpc>
        <a:spcBef>
          <a:spcPts val="992"/>
        </a:spcBef>
        <a:buFont typeface="Arial" panose="020B0604020202020204" pitchFamily="34" charset="0"/>
        <a:buChar char="•"/>
        <a:defRPr sz="3571" kern="1200">
          <a:solidFill>
            <a:schemeClr val="tx1"/>
          </a:solidFill>
          <a:latin typeface="+mn-lt"/>
          <a:ea typeface="+mn-ea"/>
          <a:cs typeface="+mn-cs"/>
        </a:defRPr>
      </a:lvl9pPr>
    </p:bodyStyle>
    <p:otherStyle>
      <a:defPPr>
        <a:defRPr lang="en-US"/>
      </a:defPPr>
      <a:lvl1pPr marL="0" algn="l" defTabSz="1814050" rtl="0" eaLnBrk="1" latinLnBrk="0" hangingPunct="1">
        <a:defRPr sz="3571" kern="1200">
          <a:solidFill>
            <a:schemeClr val="tx1"/>
          </a:solidFill>
          <a:latin typeface="+mn-lt"/>
          <a:ea typeface="+mn-ea"/>
          <a:cs typeface="+mn-cs"/>
        </a:defRPr>
      </a:lvl1pPr>
      <a:lvl2pPr marL="907025" algn="l" defTabSz="1814050" rtl="0" eaLnBrk="1" latinLnBrk="0" hangingPunct="1">
        <a:defRPr sz="3571" kern="1200">
          <a:solidFill>
            <a:schemeClr val="tx1"/>
          </a:solidFill>
          <a:latin typeface="+mn-lt"/>
          <a:ea typeface="+mn-ea"/>
          <a:cs typeface="+mn-cs"/>
        </a:defRPr>
      </a:lvl2pPr>
      <a:lvl3pPr marL="1814050" algn="l" defTabSz="1814050" rtl="0" eaLnBrk="1" latinLnBrk="0" hangingPunct="1">
        <a:defRPr sz="3571" kern="1200">
          <a:solidFill>
            <a:schemeClr val="tx1"/>
          </a:solidFill>
          <a:latin typeface="+mn-lt"/>
          <a:ea typeface="+mn-ea"/>
          <a:cs typeface="+mn-cs"/>
        </a:defRPr>
      </a:lvl3pPr>
      <a:lvl4pPr marL="2721076" algn="l" defTabSz="1814050" rtl="0" eaLnBrk="1" latinLnBrk="0" hangingPunct="1">
        <a:defRPr sz="3571" kern="1200">
          <a:solidFill>
            <a:schemeClr val="tx1"/>
          </a:solidFill>
          <a:latin typeface="+mn-lt"/>
          <a:ea typeface="+mn-ea"/>
          <a:cs typeface="+mn-cs"/>
        </a:defRPr>
      </a:lvl4pPr>
      <a:lvl5pPr marL="3628101" algn="l" defTabSz="1814050" rtl="0" eaLnBrk="1" latinLnBrk="0" hangingPunct="1">
        <a:defRPr sz="3571" kern="1200">
          <a:solidFill>
            <a:schemeClr val="tx1"/>
          </a:solidFill>
          <a:latin typeface="+mn-lt"/>
          <a:ea typeface="+mn-ea"/>
          <a:cs typeface="+mn-cs"/>
        </a:defRPr>
      </a:lvl5pPr>
      <a:lvl6pPr marL="4535128" algn="l" defTabSz="1814050" rtl="0" eaLnBrk="1" latinLnBrk="0" hangingPunct="1">
        <a:defRPr sz="3571" kern="1200">
          <a:solidFill>
            <a:schemeClr val="tx1"/>
          </a:solidFill>
          <a:latin typeface="+mn-lt"/>
          <a:ea typeface="+mn-ea"/>
          <a:cs typeface="+mn-cs"/>
        </a:defRPr>
      </a:lvl6pPr>
      <a:lvl7pPr marL="5442153" algn="l" defTabSz="1814050" rtl="0" eaLnBrk="1" latinLnBrk="0" hangingPunct="1">
        <a:defRPr sz="3571" kern="1200">
          <a:solidFill>
            <a:schemeClr val="tx1"/>
          </a:solidFill>
          <a:latin typeface="+mn-lt"/>
          <a:ea typeface="+mn-ea"/>
          <a:cs typeface="+mn-cs"/>
        </a:defRPr>
      </a:lvl7pPr>
      <a:lvl8pPr marL="6349178" algn="l" defTabSz="1814050" rtl="0" eaLnBrk="1" latinLnBrk="0" hangingPunct="1">
        <a:defRPr sz="3571" kern="1200">
          <a:solidFill>
            <a:schemeClr val="tx1"/>
          </a:solidFill>
          <a:latin typeface="+mn-lt"/>
          <a:ea typeface="+mn-ea"/>
          <a:cs typeface="+mn-cs"/>
        </a:defRPr>
      </a:lvl8pPr>
      <a:lvl9pPr marL="7256203" algn="l" defTabSz="1814050" rtl="0" eaLnBrk="1" latinLnBrk="0" hangingPunct="1">
        <a:defRPr sz="357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37372987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78" r:id="rId13"/>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8F06ADA-818F-EE4A-98A5-048F6E543AD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b="90201"/>
          <a:stretch/>
        </p:blipFill>
        <p:spPr>
          <a:xfrm>
            <a:off x="0" y="19375"/>
            <a:ext cx="7772400" cy="985580"/>
          </a:xfrm>
          <a:prstGeom prst="rect">
            <a:avLst/>
          </a:prstGeom>
        </p:spPr>
      </p:pic>
      <p:sp>
        <p:nvSpPr>
          <p:cNvPr id="13" name="Text Placeholder 38">
            <a:extLst>
              <a:ext uri="{FF2B5EF4-FFF2-40B4-BE49-F238E27FC236}">
                <a16:creationId xmlns:a16="http://schemas.microsoft.com/office/drawing/2014/main" id="{4727C196-20AA-A540-9970-DDD5905C61EA}"/>
              </a:ext>
            </a:extLst>
          </p:cNvPr>
          <p:cNvSpPr txBox="1">
            <a:spLocks/>
          </p:cNvSpPr>
          <p:nvPr/>
        </p:nvSpPr>
        <p:spPr>
          <a:xfrm>
            <a:off x="2658912" y="2396066"/>
            <a:ext cx="4149562" cy="1490402"/>
          </a:xfrm>
          <a:prstGeom prst="rect">
            <a:avLst/>
          </a:prstGeom>
        </p:spPr>
        <p:txBody>
          <a:bodyPr/>
          <a:lstStyle>
            <a:lvl1pPr marL="0" indent="0" algn="l" defTabSz="685800" rtl="0" eaLnBrk="1" latinLnBrk="0" hangingPunct="1">
              <a:lnSpc>
                <a:spcPct val="100000"/>
              </a:lnSpc>
              <a:spcBef>
                <a:spcPts val="750"/>
              </a:spcBef>
              <a:buFont typeface="Arial" panose="020B0604020202020204" pitchFamily="34" charset="0"/>
              <a:buNone/>
              <a:defRPr kumimoji="0" lang="en-GB" sz="79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19535">
              <a:lnSpc>
                <a:spcPct val="90000"/>
              </a:lnSpc>
              <a:spcBef>
                <a:spcPts val="0"/>
              </a:spcBef>
              <a:defRPr/>
            </a:pPr>
            <a:endParaRPr lang="en-US" sz="1000" i="1" dirty="0">
              <a:latin typeface="Arial" panose="020B0604020202020204" pitchFamily="34" charset="0"/>
              <a:cs typeface="Arial" panose="020B0604020202020204" pitchFamily="34" charset="0"/>
            </a:endParaRPr>
          </a:p>
        </p:txBody>
      </p:sp>
      <p:sp>
        <p:nvSpPr>
          <p:cNvPr id="69" name="Text Placeholder 38">
            <a:extLst>
              <a:ext uri="{FF2B5EF4-FFF2-40B4-BE49-F238E27FC236}">
                <a16:creationId xmlns:a16="http://schemas.microsoft.com/office/drawing/2014/main" id="{ACB257CC-AC50-C445-83D9-78886336D0E2}"/>
              </a:ext>
            </a:extLst>
          </p:cNvPr>
          <p:cNvSpPr txBox="1">
            <a:spLocks/>
          </p:cNvSpPr>
          <p:nvPr/>
        </p:nvSpPr>
        <p:spPr>
          <a:xfrm>
            <a:off x="2658912" y="2880924"/>
            <a:ext cx="4370308" cy="578610"/>
          </a:xfrm>
          <a:prstGeom prst="rect">
            <a:avLst/>
          </a:prstGeom>
        </p:spPr>
        <p:txBody>
          <a:bodyPr lIns="92877" tIns="46438" rIns="92877" bIns="46438" anchor="t"/>
          <a:lstStyle>
            <a:lvl1pPr marL="0" indent="0" algn="l" defTabSz="685800" rtl="0" eaLnBrk="1" latinLnBrk="0" hangingPunct="1">
              <a:lnSpc>
                <a:spcPct val="100000"/>
              </a:lnSpc>
              <a:spcBef>
                <a:spcPts val="750"/>
              </a:spcBef>
              <a:buFont typeface="Arial" panose="020B0604020202020204" pitchFamily="34" charset="0"/>
              <a:buNone/>
              <a:defRPr kumimoji="0" lang="en-GB" sz="79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19535">
              <a:lnSpc>
                <a:spcPct val="90000"/>
              </a:lnSpc>
              <a:spcBef>
                <a:spcPts val="0"/>
              </a:spcBef>
              <a:defRPr/>
            </a:pPr>
            <a:endParaRPr lang="en-US" sz="1000" b="1" i="1" dirty="0">
              <a:solidFill>
                <a:srgbClr val="00839E"/>
              </a:solidFill>
              <a:latin typeface="Arial" panose="020B0604020202020204" pitchFamily="34" charset="0"/>
              <a:cs typeface="Arial" panose="020B0604020202020204" pitchFamily="34" charset="0"/>
            </a:endParaRPr>
          </a:p>
        </p:txBody>
      </p:sp>
      <p:sp>
        <p:nvSpPr>
          <p:cNvPr id="70" name="Text Placeholder 38">
            <a:extLst>
              <a:ext uri="{FF2B5EF4-FFF2-40B4-BE49-F238E27FC236}">
                <a16:creationId xmlns:a16="http://schemas.microsoft.com/office/drawing/2014/main" id="{3EB0BAB5-49E0-444B-AF93-5CC37E0B8BBB}"/>
              </a:ext>
            </a:extLst>
          </p:cNvPr>
          <p:cNvSpPr txBox="1">
            <a:spLocks/>
          </p:cNvSpPr>
          <p:nvPr/>
        </p:nvSpPr>
        <p:spPr>
          <a:xfrm>
            <a:off x="2664504" y="2457277"/>
            <a:ext cx="4149562" cy="406396"/>
          </a:xfrm>
          <a:prstGeom prst="rect">
            <a:avLst/>
          </a:prstGeom>
        </p:spPr>
        <p:txBody>
          <a:bodyPr/>
          <a:lstStyle>
            <a:lvl1pPr marL="0" indent="0" algn="l" defTabSz="685800" rtl="0" eaLnBrk="1" latinLnBrk="0" hangingPunct="1">
              <a:lnSpc>
                <a:spcPct val="100000"/>
              </a:lnSpc>
              <a:spcBef>
                <a:spcPts val="750"/>
              </a:spcBef>
              <a:buFont typeface="Arial" panose="020B0604020202020204" pitchFamily="34" charset="0"/>
              <a:buNone/>
              <a:defRPr kumimoji="0" lang="en-GB" sz="79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19535">
              <a:lnSpc>
                <a:spcPct val="90000"/>
              </a:lnSpc>
              <a:spcBef>
                <a:spcPts val="0"/>
              </a:spcBef>
              <a:defRPr/>
            </a:pPr>
            <a:endParaRPr lang="en-US" sz="1016" i="1" dirty="0">
              <a:latin typeface="Arial" panose="020B0604020202020204" pitchFamily="34" charset="0"/>
              <a:cs typeface="Arial" panose="020B0604020202020204" pitchFamily="34" charset="0"/>
            </a:endParaRPr>
          </a:p>
        </p:txBody>
      </p:sp>
      <p:sp>
        <p:nvSpPr>
          <p:cNvPr id="52" name="Text Placeholder 38">
            <a:extLst>
              <a:ext uri="{FF2B5EF4-FFF2-40B4-BE49-F238E27FC236}">
                <a16:creationId xmlns:a16="http://schemas.microsoft.com/office/drawing/2014/main" id="{30848078-5630-9B44-AF5A-E7248F6A1B62}"/>
              </a:ext>
            </a:extLst>
          </p:cNvPr>
          <p:cNvSpPr txBox="1">
            <a:spLocks/>
          </p:cNvSpPr>
          <p:nvPr/>
        </p:nvSpPr>
        <p:spPr>
          <a:xfrm>
            <a:off x="802051" y="150653"/>
            <a:ext cx="6168298" cy="708606"/>
          </a:xfrm>
          <a:prstGeom prst="rect">
            <a:avLst/>
          </a:prstGeom>
        </p:spPr>
        <p:txBody>
          <a:bodyPr lIns="92877" tIns="46438" rIns="92877" bIns="46438" anchor="ctr"/>
          <a:lstStyle>
            <a:lvl1pPr marL="0" indent="0" algn="l" defTabSz="685800" rtl="0" eaLnBrk="1" latinLnBrk="0" hangingPunct="1">
              <a:lnSpc>
                <a:spcPct val="100000"/>
              </a:lnSpc>
              <a:spcBef>
                <a:spcPts val="750"/>
              </a:spcBef>
              <a:buFont typeface="Arial" panose="020B0604020202020204" pitchFamily="34" charset="0"/>
              <a:buNone/>
              <a:defRPr kumimoji="0" lang="en-GB" sz="79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819535">
              <a:lnSpc>
                <a:spcPct val="90000"/>
              </a:lnSpc>
              <a:spcBef>
                <a:spcPts val="0"/>
              </a:spcBef>
              <a:defRPr/>
            </a:pPr>
            <a:r>
              <a:rPr lang="en-US" sz="2400" b="1" dirty="0">
                <a:solidFill>
                  <a:schemeClr val="bg1"/>
                </a:solidFill>
                <a:latin typeface="Whitney" pitchFamily="2" charset="0"/>
              </a:rPr>
              <a:t>Onsite Biometric Screening </a:t>
            </a:r>
            <a:br>
              <a:rPr lang="en-US" sz="2400" b="1" dirty="0">
                <a:solidFill>
                  <a:schemeClr val="bg1"/>
                </a:solidFill>
                <a:latin typeface="Whitney" pitchFamily="2" charset="0"/>
              </a:rPr>
            </a:br>
            <a:r>
              <a:rPr lang="en-US" sz="2400" b="1" dirty="0">
                <a:solidFill>
                  <a:schemeClr val="bg1"/>
                </a:solidFill>
                <a:latin typeface="Whitney" pitchFamily="2" charset="0"/>
              </a:rPr>
              <a:t>Communication Timetable</a:t>
            </a:r>
          </a:p>
        </p:txBody>
      </p:sp>
      <p:sp>
        <p:nvSpPr>
          <p:cNvPr id="23" name="Text Placeholder 38">
            <a:extLst>
              <a:ext uri="{FF2B5EF4-FFF2-40B4-BE49-F238E27FC236}">
                <a16:creationId xmlns:a16="http://schemas.microsoft.com/office/drawing/2014/main" id="{E74370D4-ABBE-5749-AEAD-B6EDE4146565}"/>
              </a:ext>
            </a:extLst>
          </p:cNvPr>
          <p:cNvSpPr txBox="1">
            <a:spLocks/>
          </p:cNvSpPr>
          <p:nvPr/>
        </p:nvSpPr>
        <p:spPr>
          <a:xfrm>
            <a:off x="2664504" y="3942581"/>
            <a:ext cx="4370308" cy="578610"/>
          </a:xfrm>
          <a:prstGeom prst="rect">
            <a:avLst/>
          </a:prstGeom>
        </p:spPr>
        <p:txBody>
          <a:bodyPr lIns="92877" tIns="46438" rIns="92877" bIns="46438" anchor="t"/>
          <a:lstStyle>
            <a:lvl1pPr marL="0" indent="0" algn="l" defTabSz="685800" rtl="0" eaLnBrk="1" latinLnBrk="0" hangingPunct="1">
              <a:lnSpc>
                <a:spcPct val="100000"/>
              </a:lnSpc>
              <a:spcBef>
                <a:spcPts val="750"/>
              </a:spcBef>
              <a:buFont typeface="Arial" panose="020B0604020202020204" pitchFamily="34" charset="0"/>
              <a:buNone/>
              <a:defRPr kumimoji="0" lang="en-GB" sz="794" b="0" i="0" u="none" strike="noStrike" kern="1200" cap="none" spc="0" normalizeH="0" baseline="0" dirty="0" smtClean="0">
                <a:ln>
                  <a:noFill/>
                </a:ln>
                <a:solidFill>
                  <a:srgbClr val="DADADA">
                    <a:lumMod val="50000"/>
                  </a:srgbClr>
                </a:solidFill>
                <a:effectLst/>
                <a:uLnTx/>
                <a:uFillTx/>
                <a:latin typeface="Whitney Book"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819535">
              <a:lnSpc>
                <a:spcPct val="90000"/>
              </a:lnSpc>
              <a:spcBef>
                <a:spcPts val="0"/>
              </a:spcBef>
              <a:defRPr/>
            </a:pPr>
            <a:endParaRPr lang="en-US" sz="1000" i="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465D414-2058-EF44-B02B-669F7B4C622F}"/>
              </a:ext>
            </a:extLst>
          </p:cNvPr>
          <p:cNvSpPr/>
          <p:nvPr/>
        </p:nvSpPr>
        <p:spPr>
          <a:xfrm>
            <a:off x="-6926" y="1366649"/>
            <a:ext cx="7786254" cy="300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graphicFrame>
        <p:nvGraphicFramePr>
          <p:cNvPr id="5" name="Table 6">
            <a:extLst>
              <a:ext uri="{FF2B5EF4-FFF2-40B4-BE49-F238E27FC236}">
                <a16:creationId xmlns:a16="http://schemas.microsoft.com/office/drawing/2014/main" id="{7214CFB6-FC1A-2745-9ECF-99A5A1C5215E}"/>
              </a:ext>
            </a:extLst>
          </p:cNvPr>
          <p:cNvGraphicFramePr>
            <a:graphicFrameLocks noGrp="1"/>
          </p:cNvGraphicFramePr>
          <p:nvPr>
            <p:extLst>
              <p:ext uri="{D42A27DB-BD31-4B8C-83A1-F6EECF244321}">
                <p14:modId xmlns:p14="http://schemas.microsoft.com/office/powerpoint/2010/main" val="4229689520"/>
              </p:ext>
            </p:extLst>
          </p:nvPr>
        </p:nvGraphicFramePr>
        <p:xfrm>
          <a:off x="228600" y="1110658"/>
          <a:ext cx="7315200" cy="8682119"/>
        </p:xfrm>
        <a:graphic>
          <a:graphicData uri="http://schemas.openxmlformats.org/drawingml/2006/table">
            <a:tbl>
              <a:tblPr firstRow="1" bandRow="1">
                <a:tableStyleId>{5C22544A-7EE6-4342-B048-85BDC9FD1C3A}</a:tableStyleId>
              </a:tblPr>
              <a:tblGrid>
                <a:gridCol w="740391">
                  <a:extLst>
                    <a:ext uri="{9D8B030D-6E8A-4147-A177-3AD203B41FA5}">
                      <a16:colId xmlns:a16="http://schemas.microsoft.com/office/drawing/2014/main" val="1745423984"/>
                    </a:ext>
                  </a:extLst>
                </a:gridCol>
                <a:gridCol w="941696">
                  <a:extLst>
                    <a:ext uri="{9D8B030D-6E8A-4147-A177-3AD203B41FA5}">
                      <a16:colId xmlns:a16="http://schemas.microsoft.com/office/drawing/2014/main" val="3160388036"/>
                    </a:ext>
                  </a:extLst>
                </a:gridCol>
                <a:gridCol w="3088033">
                  <a:extLst>
                    <a:ext uri="{9D8B030D-6E8A-4147-A177-3AD203B41FA5}">
                      <a16:colId xmlns:a16="http://schemas.microsoft.com/office/drawing/2014/main" val="246562399"/>
                    </a:ext>
                  </a:extLst>
                </a:gridCol>
                <a:gridCol w="2545080">
                  <a:extLst>
                    <a:ext uri="{9D8B030D-6E8A-4147-A177-3AD203B41FA5}">
                      <a16:colId xmlns:a16="http://schemas.microsoft.com/office/drawing/2014/main" val="470993875"/>
                    </a:ext>
                  </a:extLst>
                </a:gridCol>
              </a:tblGrid>
              <a:tr h="444180">
                <a:tc>
                  <a:txBody>
                    <a:bodyPr/>
                    <a:lstStyle/>
                    <a:p>
                      <a:pPr algn="ctr">
                        <a:lnSpc>
                          <a:spcPct val="100000"/>
                        </a:lnSpc>
                      </a:pPr>
                      <a:r>
                        <a:rPr lang="en-US" sz="1000" b="1" dirty="0">
                          <a:solidFill>
                            <a:schemeClr val="tx1"/>
                          </a:solidFill>
                          <a:latin typeface="+mn-lt"/>
                          <a:cs typeface="Arial" panose="020B0604020202020204" pitchFamily="34" charset="0"/>
                        </a:rPr>
                        <a:t>Best Practice Timing</a:t>
                      </a:r>
                    </a:p>
                  </a:txBody>
                  <a:tcPr anchor="ctr">
                    <a:lnL w="1270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DCD9D7"/>
                    </a:solidFill>
                  </a:tcPr>
                </a:tc>
                <a:tc>
                  <a:txBody>
                    <a:bodyPr/>
                    <a:lstStyle/>
                    <a:p>
                      <a:pPr algn="ctr" defTabSz="819535">
                        <a:lnSpc>
                          <a:spcPct val="100000"/>
                        </a:lnSpc>
                        <a:spcBef>
                          <a:spcPts val="0"/>
                        </a:spcBef>
                        <a:defRPr/>
                      </a:pPr>
                      <a:r>
                        <a:rPr lang="en-US" sz="1000" i="0" dirty="0">
                          <a:solidFill>
                            <a:schemeClr val="tx1"/>
                          </a:solidFill>
                          <a:latin typeface="+mn-lt"/>
                          <a:cs typeface="Arial" panose="020B0604020202020204" pitchFamily="34" charset="0"/>
                        </a:rPr>
                        <a:t>Date</a:t>
                      </a:r>
                    </a:p>
                    <a:p>
                      <a:pPr algn="ctr" defTabSz="819535">
                        <a:lnSpc>
                          <a:spcPct val="100000"/>
                        </a:lnSpc>
                        <a:spcBef>
                          <a:spcPts val="0"/>
                        </a:spcBef>
                        <a:defRPr/>
                      </a:pPr>
                      <a:r>
                        <a:rPr lang="en-US" sz="700" b="0" i="1" dirty="0">
                          <a:solidFill>
                            <a:schemeClr val="tx1"/>
                          </a:solidFill>
                          <a:latin typeface="+mn-lt"/>
                          <a:cs typeface="Arial" panose="020B0604020202020204" pitchFamily="34" charset="0"/>
                        </a:rPr>
                        <a:t>Use best practice timing to add date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DCD9D7"/>
                    </a:solidFill>
                  </a:tcPr>
                </a:tc>
                <a:tc>
                  <a:txBody>
                    <a:bodyPr/>
                    <a:lstStyle/>
                    <a:p>
                      <a:pPr algn="ctr" defTabSz="819535">
                        <a:lnSpc>
                          <a:spcPct val="100000"/>
                        </a:lnSpc>
                        <a:spcBef>
                          <a:spcPts val="0"/>
                        </a:spcBef>
                        <a:defRPr/>
                      </a:pPr>
                      <a:r>
                        <a:rPr lang="en-US" sz="1000" i="0" baseline="0" dirty="0">
                          <a:solidFill>
                            <a:schemeClr val="tx1"/>
                          </a:solidFill>
                          <a:latin typeface="+mn-lt"/>
                          <a:cs typeface="Arial" panose="020B0604020202020204" pitchFamily="34" charset="0"/>
                        </a:rPr>
                        <a:t>Action Items </a:t>
                      </a:r>
                      <a:endParaRPr lang="en-US" sz="1000" i="0" dirty="0">
                        <a:solidFill>
                          <a:schemeClr val="tx1"/>
                        </a:solidFill>
                        <a:latin typeface="+mn-lt"/>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DCD9D7"/>
                    </a:solidFill>
                  </a:tcPr>
                </a:tc>
                <a:tc>
                  <a:txBody>
                    <a:bodyPr/>
                    <a:lstStyle/>
                    <a:p>
                      <a:pPr algn="ctr" defTabSz="819535">
                        <a:lnSpc>
                          <a:spcPct val="100000"/>
                        </a:lnSpc>
                        <a:spcBef>
                          <a:spcPts val="0"/>
                        </a:spcBef>
                        <a:defRPr/>
                      </a:pPr>
                      <a:r>
                        <a:rPr lang="en-US" sz="1000" i="0" dirty="0">
                          <a:solidFill>
                            <a:schemeClr val="tx1"/>
                          </a:solidFill>
                          <a:latin typeface="+mn-lt"/>
                          <a:cs typeface="Arial" panose="020B0604020202020204" pitchFamily="34" charset="0"/>
                        </a:rPr>
                        <a:t>Tips and Resources</a:t>
                      </a:r>
                    </a:p>
                  </a:txBody>
                  <a:tcPr anchor="ctr">
                    <a:lnL w="190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DCD9D7"/>
                    </a:solidFill>
                  </a:tcPr>
                </a:tc>
                <a:extLst>
                  <a:ext uri="{0D108BD9-81ED-4DB2-BD59-A6C34878D82A}">
                    <a16:rowId xmlns:a16="http://schemas.microsoft.com/office/drawing/2014/main" val="1429354170"/>
                  </a:ext>
                </a:extLst>
              </a:tr>
              <a:tr h="553714">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dirty="0">
                          <a:solidFill>
                            <a:schemeClr val="tx1">
                              <a:lumMod val="65000"/>
                              <a:lumOff val="35000"/>
                            </a:schemeClr>
                          </a:solidFill>
                          <a:latin typeface="+mn-lt"/>
                          <a:cs typeface="Arial" panose="020B0604020202020204" pitchFamily="34" charset="0"/>
                        </a:rPr>
                        <a:t>16 weeks before first event</a:t>
                      </a:r>
                      <a:endParaRPr lang="en-US" sz="1000" b="1" kern="1200" dirty="0">
                        <a:solidFill>
                          <a:schemeClr val="tx1">
                            <a:lumMod val="65000"/>
                            <a:lumOff val="35000"/>
                          </a:schemeClr>
                        </a:solidFill>
                        <a:latin typeface="+mn-lt"/>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defTabSz="819535">
                        <a:lnSpc>
                          <a:spcPct val="90000"/>
                        </a:lnSpc>
                        <a:spcBef>
                          <a:spcPts val="300"/>
                        </a:spcBef>
                        <a:spcAft>
                          <a:spcPts val="300"/>
                        </a:spcAft>
                        <a:defRPr/>
                      </a:pPr>
                      <a:endParaRPr lang="en-US" sz="1000" b="1" i="0" kern="1200" dirty="0">
                        <a:solidFill>
                          <a:schemeClr val="tx2"/>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lang="en-US" sz="1100" b="1" kern="1200" dirty="0">
                          <a:solidFill>
                            <a:srgbClr val="00839E"/>
                          </a:solidFill>
                          <a:latin typeface="+mn-lt"/>
                          <a:ea typeface="+mn-ea"/>
                          <a:cs typeface="Arial"/>
                        </a:rPr>
                        <a:t>Virgin Pulse </a:t>
                      </a:r>
                      <a:r>
                        <a:rPr lang="en-US" sz="1100" b="1" i="0" kern="1200" dirty="0">
                          <a:solidFill>
                            <a:srgbClr val="E97707"/>
                          </a:solidFill>
                          <a:latin typeface="+mn-lt"/>
                          <a:ea typeface="+mn-ea"/>
                          <a:cs typeface="Arial"/>
                        </a:rPr>
                        <a:t>&amp; Client: </a:t>
                      </a:r>
                    </a:p>
                    <a:p>
                      <a:pPr marL="171450" indent="-171450" defTabSz="819535">
                        <a:lnSpc>
                          <a:spcPct val="90000"/>
                        </a:lnSpc>
                        <a:spcBef>
                          <a:spcPts val="300"/>
                        </a:spcBef>
                        <a:spcAft>
                          <a:spcPts val="400"/>
                        </a:spcAft>
                        <a:buFont typeface="Wingdings" panose="05000000000000000000" pitchFamily="2" charset="2"/>
                        <a:buChar char="q"/>
                        <a:defRPr/>
                      </a:pPr>
                      <a:r>
                        <a:rPr lang="en-US" sz="1000" b="0" i="0" kern="1200" dirty="0">
                          <a:solidFill>
                            <a:schemeClr val="tx2"/>
                          </a:solidFill>
                          <a:latin typeface="+mn-lt"/>
                          <a:ea typeface="+mn-ea"/>
                          <a:cs typeface="Arial"/>
                        </a:rPr>
                        <a:t>Review communications options and best practices.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indent="0" algn="l" defTabSz="819535" rtl="0" eaLnBrk="1" latinLnBrk="0" hangingPunct="1">
                        <a:lnSpc>
                          <a:spcPct val="90000"/>
                        </a:lnSpc>
                        <a:spcBef>
                          <a:spcPts val="600"/>
                        </a:spcBef>
                        <a:spcAft>
                          <a:spcPts val="400"/>
                        </a:spcAft>
                        <a:buFont typeface="Arial" panose="020B0604020202020204" pitchFamily="34" charset="0"/>
                        <a:buNone/>
                        <a:defRPr/>
                      </a:pPr>
                      <a:endParaRPr lang="en-US" sz="1000" b="0" i="1" kern="1200" dirty="0">
                        <a:solidFill>
                          <a:schemeClr val="tx2"/>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4439334"/>
                  </a:ext>
                </a:extLst>
              </a:tr>
              <a:tr h="546915">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12 weeks before first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defTabSz="819535">
                        <a:lnSpc>
                          <a:spcPct val="90000"/>
                        </a:lnSpc>
                        <a:spcBef>
                          <a:spcPts val="300"/>
                        </a:spcBef>
                        <a:spcAft>
                          <a:spcPts val="300"/>
                        </a:spcAft>
                        <a:defRPr/>
                      </a:pPr>
                      <a:endParaRPr lang="en-US" sz="1000" b="1" i="0" kern="1200" dirty="0">
                        <a:solidFill>
                          <a:schemeClr val="tx2"/>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lang="en-US" sz="1100" b="1" kern="1200" dirty="0">
                          <a:solidFill>
                            <a:srgbClr val="00839E"/>
                          </a:solidFill>
                          <a:latin typeface="+mn-lt"/>
                          <a:ea typeface="+mn-ea"/>
                          <a:cs typeface="Arial"/>
                        </a:rPr>
                        <a:t>Virgin Pulse </a:t>
                      </a:r>
                      <a:r>
                        <a:rPr lang="en-US" sz="1100" b="1" i="0" kern="1200" dirty="0">
                          <a:solidFill>
                            <a:srgbClr val="E97707"/>
                          </a:solidFill>
                          <a:latin typeface="+mn-lt"/>
                          <a:ea typeface="+mn-ea"/>
                          <a:cs typeface="Arial"/>
                        </a:rPr>
                        <a:t>&amp; Client: </a:t>
                      </a:r>
                    </a:p>
                    <a:p>
                      <a:pPr marL="171450" indent="-171450" defTabSz="819535">
                        <a:lnSpc>
                          <a:spcPct val="90000"/>
                        </a:lnSpc>
                        <a:spcBef>
                          <a:spcPts val="300"/>
                        </a:spcBef>
                        <a:spcAft>
                          <a:spcPts val="400"/>
                        </a:spcAft>
                        <a:buFont typeface="Wingdings" panose="05000000000000000000" pitchFamily="2" charset="2"/>
                        <a:buChar char="q"/>
                        <a:defRPr/>
                      </a:pPr>
                      <a:r>
                        <a:rPr lang="en-US" sz="1000" b="0" i="0" kern="1200" dirty="0">
                          <a:solidFill>
                            <a:schemeClr val="tx2"/>
                          </a:solidFill>
                          <a:latin typeface="+mn-lt"/>
                          <a:ea typeface="+mn-ea"/>
                          <a:cs typeface="Arial"/>
                        </a:rPr>
                        <a:t>Finalize communications plan and campaign selections.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171450" indent="-171450" algn="l" defTabSz="819535" rtl="0" eaLnBrk="1" latinLnBrk="0" hangingPunct="1">
                        <a:lnSpc>
                          <a:spcPct val="90000"/>
                        </a:lnSpc>
                        <a:spcBef>
                          <a:spcPts val="600"/>
                        </a:spcBef>
                        <a:spcAft>
                          <a:spcPts val="400"/>
                        </a:spcAft>
                        <a:buFont typeface="Arial" panose="020B0604020202020204" pitchFamily="34" charset="0"/>
                        <a:buChar char="•"/>
                        <a:defRPr/>
                      </a:pPr>
                      <a:endParaRPr lang="en-US" sz="1000" b="0" i="1" kern="1200" dirty="0">
                        <a:solidFill>
                          <a:schemeClr val="tx2"/>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45750166"/>
                  </a:ext>
                </a:extLst>
              </a:tr>
              <a:tr h="1051527">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4–6 weeks before first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defTabSz="819535">
                        <a:lnSpc>
                          <a:spcPct val="90000"/>
                        </a:lnSpc>
                        <a:spcBef>
                          <a:spcPts val="300"/>
                        </a:spcBef>
                        <a:spcAft>
                          <a:spcPts val="300"/>
                        </a:spcAft>
                        <a:defRPr/>
                      </a:pPr>
                      <a:endParaRPr lang="en-US" sz="1000" b="1" i="0" kern="1200" dirty="0">
                        <a:solidFill>
                          <a:schemeClr val="tx2"/>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lang="en-US" sz="1100" b="1" kern="1200" dirty="0">
                          <a:solidFill>
                            <a:srgbClr val="00839E"/>
                          </a:solidFill>
                          <a:latin typeface="+mn-lt"/>
                          <a:ea typeface="+mn-ea"/>
                          <a:cs typeface="Arial"/>
                        </a:rPr>
                        <a:t>Virgin Pulse </a:t>
                      </a:r>
                      <a:r>
                        <a:rPr lang="en-US" sz="1100" b="1" i="0" kern="1200" dirty="0">
                          <a:solidFill>
                            <a:srgbClr val="E97707"/>
                          </a:solidFill>
                          <a:latin typeface="+mn-lt"/>
                          <a:ea typeface="+mn-ea"/>
                          <a:cs typeface="Arial"/>
                        </a:rPr>
                        <a:t>&amp; Client: </a:t>
                      </a:r>
                    </a:p>
                    <a:p>
                      <a:pPr marL="171450" indent="-171450" defTabSz="819535">
                        <a:lnSpc>
                          <a:spcPct val="90000"/>
                        </a:lnSpc>
                        <a:spcBef>
                          <a:spcPts val="300"/>
                        </a:spcBef>
                        <a:spcAft>
                          <a:spcPts val="400"/>
                        </a:spcAft>
                        <a:buFont typeface="Wingdings" panose="05000000000000000000" pitchFamily="2" charset="2"/>
                        <a:buChar char="q"/>
                        <a:defRPr/>
                      </a:pPr>
                      <a:r>
                        <a:rPr lang="en-US" sz="1000" b="0" i="0" kern="1200" dirty="0">
                          <a:solidFill>
                            <a:schemeClr val="tx2"/>
                          </a:solidFill>
                          <a:latin typeface="+mn-lt"/>
                          <a:ea typeface="+mn-ea"/>
                          <a:cs typeface="Arial"/>
                        </a:rPr>
                        <a:t>Finalize content for all assets.</a:t>
                      </a:r>
                    </a:p>
                    <a:p>
                      <a:pPr marL="0" indent="0" defTabSz="819535">
                        <a:lnSpc>
                          <a:spcPct val="90000"/>
                        </a:lnSpc>
                        <a:spcBef>
                          <a:spcPts val="300"/>
                        </a:spcBef>
                        <a:spcAft>
                          <a:spcPts val="400"/>
                        </a:spcAft>
                        <a:buFont typeface="Wingdings" panose="05000000000000000000" pitchFamily="2" charset="2"/>
                        <a:buNone/>
                        <a:defRPr/>
                      </a:pPr>
                      <a:r>
                        <a:rPr lang="en-US" sz="1100" b="1" kern="1200" dirty="0">
                          <a:solidFill>
                            <a:srgbClr val="00839E"/>
                          </a:solidFill>
                          <a:latin typeface="+mn-lt"/>
                          <a:ea typeface="+mn-ea"/>
                          <a:cs typeface="Arial"/>
                        </a:rPr>
                        <a:t>Virgin Pulse </a:t>
                      </a:r>
                      <a:endParaRPr lang="en-US" sz="1100" b="0" i="0" kern="1200" dirty="0">
                        <a:solidFill>
                          <a:schemeClr val="tx2"/>
                        </a:solidFill>
                        <a:latin typeface="+mn-lt"/>
                        <a:ea typeface="+mn-ea"/>
                        <a:cs typeface="Arial"/>
                      </a:endParaRPr>
                    </a:p>
                    <a:p>
                      <a:pPr marL="171450" indent="-171450" defTabSz="819535">
                        <a:lnSpc>
                          <a:spcPct val="90000"/>
                        </a:lnSpc>
                        <a:spcBef>
                          <a:spcPts val="300"/>
                        </a:spcBef>
                        <a:spcAft>
                          <a:spcPts val="400"/>
                        </a:spcAft>
                        <a:buFont typeface="Wingdings" panose="05000000000000000000" pitchFamily="2" charset="2"/>
                        <a:buChar char="q"/>
                        <a:defRPr/>
                      </a:pPr>
                      <a:r>
                        <a:rPr lang="en-US" sz="1000" b="0" i="0" kern="1200" dirty="0">
                          <a:solidFill>
                            <a:schemeClr val="tx2"/>
                          </a:solidFill>
                          <a:latin typeface="+mn-lt"/>
                          <a:ea typeface="+mn-ea"/>
                          <a:cs typeface="Arial"/>
                        </a:rPr>
                        <a:t>Submit cases for custom offline assets if needed (for example, table tent, postcard or rewards guide).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algn="l" defTabSz="819535"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000" b="0" i="1" kern="1200" dirty="0">
                          <a:solidFill>
                            <a:schemeClr val="tx2"/>
                          </a:solidFill>
                          <a:latin typeface="+mn-lt"/>
                          <a:ea typeface="+mn-ea"/>
                          <a:cs typeface="Arial" panose="020B0604020202020204" pitchFamily="34" charset="0"/>
                        </a:rPr>
                        <a:t>Templates are in the Biometric Screenings Toolkit.</a:t>
                      </a:r>
                    </a:p>
                    <a:p>
                      <a:pPr marL="171450" marR="0" lvl="0" indent="-171450" algn="l" defTabSz="819535"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000" b="0" i="1" kern="1200" dirty="0">
                          <a:solidFill>
                            <a:schemeClr val="tx2"/>
                          </a:solidFill>
                          <a:latin typeface="+mn-lt"/>
                          <a:ea typeface="+mn-ea"/>
                          <a:cs typeface="Arial" panose="020B0604020202020204" pitchFamily="34" charset="0"/>
                        </a:rPr>
                        <a:t>For VP custom communications, create case for pdfs no later than 3 weeks before due and create case for print and ship assets no later than 5 weeks before due.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031070"/>
                  </a:ext>
                </a:extLst>
              </a:tr>
              <a:tr h="543893">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2–3 weeks before first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defTabSz="819535">
                        <a:lnSpc>
                          <a:spcPct val="90000"/>
                        </a:lnSpc>
                        <a:spcBef>
                          <a:spcPts val="300"/>
                        </a:spcBef>
                        <a:spcAft>
                          <a:spcPts val="300"/>
                        </a:spcAft>
                        <a:defRPr/>
                      </a:pPr>
                      <a:endParaRPr lang="en-US" sz="1000" b="1" i="0" kern="1200" dirty="0">
                        <a:solidFill>
                          <a:schemeClr val="tx2"/>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lang="en-US" sz="1100" b="1" kern="1200" dirty="0">
                          <a:solidFill>
                            <a:srgbClr val="00839E"/>
                          </a:solidFill>
                          <a:latin typeface="+mn-lt"/>
                          <a:ea typeface="+mn-ea"/>
                          <a:cs typeface="Arial"/>
                        </a:rPr>
                        <a:t>Virgin Pulse</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lang="en-US" sz="1000" b="0" i="0" kern="1200" dirty="0">
                          <a:solidFill>
                            <a:schemeClr val="tx2"/>
                          </a:solidFill>
                          <a:latin typeface="+mn-lt"/>
                          <a:ea typeface="+mn-ea"/>
                          <a:cs typeface="Arial"/>
                        </a:rPr>
                        <a:t>Submit cases for VP custom comms email(s) and in-app message(s).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indent="0" algn="l" defTabSz="819535" rtl="0" eaLnBrk="1" latinLnBrk="0" hangingPunct="1">
                        <a:lnSpc>
                          <a:spcPct val="90000"/>
                        </a:lnSpc>
                        <a:spcBef>
                          <a:spcPts val="0"/>
                        </a:spcBef>
                        <a:spcAft>
                          <a:spcPts val="400"/>
                        </a:spcAft>
                        <a:buFont typeface="Arial" panose="020B0604020202020204" pitchFamily="34" charset="0"/>
                        <a:buNone/>
                        <a:defRPr/>
                      </a:pPr>
                      <a:endParaRPr lang="en-US" sz="1000" b="0" i="1" kern="1200" dirty="0">
                        <a:solidFill>
                          <a:schemeClr val="tx2"/>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80591366"/>
                  </a:ext>
                </a:extLst>
              </a:tr>
              <a:tr h="457777">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2800" b="1" kern="1200" dirty="0">
                          <a:solidFill>
                            <a:srgbClr val="343E47"/>
                          </a:solidFill>
                          <a:latin typeface="+mn-lt"/>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90000"/>
                        </a:lnSpc>
                        <a:spcBef>
                          <a:spcPts val="300"/>
                        </a:spcBef>
                        <a:spcAft>
                          <a:spcPts val="300"/>
                        </a:spcAft>
                      </a:pPr>
                      <a:endParaRPr lang="en-US" sz="1000" b="1" i="1" kern="1200" dirty="0">
                        <a:solidFill>
                          <a:srgbClr val="343E47"/>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ct val="90000"/>
                        </a:lnSpc>
                        <a:spcBef>
                          <a:spcPts val="300"/>
                        </a:spcBef>
                        <a:spcAft>
                          <a:spcPts val="400"/>
                        </a:spcAft>
                      </a:pPr>
                      <a:r>
                        <a:rPr lang="en-US" sz="1200" b="1" kern="1200" dirty="0">
                          <a:solidFill>
                            <a:srgbClr val="C00000"/>
                          </a:solidFill>
                          <a:latin typeface="+mn-lt"/>
                          <a:ea typeface="+mn-ea"/>
                          <a:cs typeface="Arial"/>
                        </a:rPr>
                        <a:t>Scheduler Opens</a:t>
                      </a:r>
                      <a:endParaRPr lang="en-US" sz="1200" b="1" i="1" kern="1200" dirty="0">
                        <a:solidFill>
                          <a:srgbClr val="C00000"/>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l" defTabSz="819535" rtl="0" eaLnBrk="1" latinLnBrk="0" hangingPunct="1">
                        <a:lnSpc>
                          <a:spcPct val="90000"/>
                        </a:lnSpc>
                        <a:spcBef>
                          <a:spcPts val="0"/>
                        </a:spcBef>
                        <a:spcAft>
                          <a:spcPts val="400"/>
                        </a:spcAft>
                        <a:buFont typeface="Arial" panose="020B0604020202020204" pitchFamily="34" charset="0"/>
                        <a:buChar char="•"/>
                        <a:defRPr/>
                      </a:pPr>
                      <a:r>
                        <a:rPr lang="en-US" sz="1000" b="0" i="1" kern="1200">
                          <a:solidFill>
                            <a:schemeClr val="tx2"/>
                          </a:solidFill>
                          <a:latin typeface="+mn-lt"/>
                          <a:ea typeface="+mn-ea"/>
                          <a:cs typeface="Arial" panose="020B0604020202020204" pitchFamily="34" charset="0"/>
                        </a:rPr>
                        <a:t>4–6 </a:t>
                      </a:r>
                      <a:r>
                        <a:rPr lang="en-US" sz="1000" b="0" i="1" kern="1200" dirty="0">
                          <a:solidFill>
                            <a:schemeClr val="tx2"/>
                          </a:solidFill>
                          <a:latin typeface="+mn-lt"/>
                          <a:ea typeface="+mn-ea"/>
                          <a:cs typeface="Arial" panose="020B0604020202020204" pitchFamily="34" charset="0"/>
                        </a:rPr>
                        <a:t>weeks before the first onsite event. Ensure scheduler is live before deploying communications.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677734"/>
                  </a:ext>
                </a:extLst>
              </a:tr>
              <a:tr h="1903627">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Day after scheduler opens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algn="ctr" defTabSz="819535">
                        <a:lnSpc>
                          <a:spcPct val="90000"/>
                        </a:lnSpc>
                        <a:spcBef>
                          <a:spcPts val="300"/>
                        </a:spcBef>
                        <a:spcAft>
                          <a:spcPts val="300"/>
                        </a:spcAft>
                        <a:defRPr/>
                      </a:pPr>
                      <a:endParaRPr lang="en-US" sz="1000" b="1" i="0" kern="1200" dirty="0">
                        <a:solidFill>
                          <a:schemeClr val="tx2"/>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defTabSz="819535">
                        <a:lnSpc>
                          <a:spcPct val="90000"/>
                        </a:lnSpc>
                        <a:spcBef>
                          <a:spcPts val="300"/>
                        </a:spcBef>
                        <a:spcAft>
                          <a:spcPts val="400"/>
                        </a:spcAft>
                        <a:defRPr/>
                      </a:pPr>
                      <a:r>
                        <a:rPr lang="en-US" sz="1050" b="1" kern="1200" dirty="0">
                          <a:solidFill>
                            <a:srgbClr val="00839E"/>
                          </a:solidFill>
                          <a:latin typeface="+mn-lt"/>
                          <a:ea typeface="+mn-ea"/>
                          <a:cs typeface="Arial" panose="020B0604020202020204" pitchFamily="34" charset="0"/>
                        </a:rPr>
                        <a:t>Virgin Pulse: </a:t>
                      </a:r>
                    </a:p>
                    <a:p>
                      <a:pPr marL="171450" indent="-171450" defTabSz="819535">
                        <a:lnSpc>
                          <a:spcPct val="90000"/>
                        </a:lnSpc>
                        <a:spcBef>
                          <a:spcPts val="300"/>
                        </a:spcBef>
                        <a:spcAft>
                          <a:spcPts val="400"/>
                        </a:spcAft>
                        <a:buFont typeface="Wingdings" panose="05000000000000000000" pitchFamily="2" charset="2"/>
                        <a:buChar char="q"/>
                        <a:defRPr/>
                      </a:pPr>
                      <a:r>
                        <a:rPr lang="en-US" sz="1000" b="0" i="0" kern="1200" dirty="0">
                          <a:solidFill>
                            <a:schemeClr val="tx2"/>
                          </a:solidFill>
                          <a:latin typeface="+mn-lt"/>
                          <a:ea typeface="+mn-ea"/>
                          <a:cs typeface="Arial"/>
                        </a:rPr>
                        <a:t>Deploy screening sign-up email and in-app message.</a:t>
                      </a:r>
                    </a:p>
                    <a:p>
                      <a:pPr marL="0" marR="0" lvl="0" indent="0" algn="l" defTabSz="819535" rtl="0" eaLnBrk="1" fontAlgn="auto" latinLnBrk="0" hangingPunct="1">
                        <a:lnSpc>
                          <a:spcPct val="90000"/>
                        </a:lnSpc>
                        <a:spcBef>
                          <a:spcPts val="300"/>
                        </a:spcBef>
                        <a:spcAft>
                          <a:spcPts val="400"/>
                        </a:spcAft>
                        <a:buClrTx/>
                        <a:buSzTx/>
                        <a:buFontTx/>
                        <a:buNone/>
                        <a:tabLst/>
                        <a:defRPr/>
                      </a:pPr>
                      <a:r>
                        <a:rPr lang="en-US" sz="1050" b="1" i="0" kern="1200" dirty="0">
                          <a:solidFill>
                            <a:srgbClr val="E97707"/>
                          </a:solidFill>
                          <a:latin typeface="+mn-lt"/>
                          <a:ea typeface="+mn-ea"/>
                          <a:cs typeface="Arial"/>
                        </a:rPr>
                        <a:t>Site Contact: </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lang="en-US" sz="1000" b="0" i="0" kern="1200" dirty="0">
                          <a:solidFill>
                            <a:schemeClr val="tx2"/>
                          </a:solidFill>
                          <a:latin typeface="+mn-lt"/>
                          <a:ea typeface="+mn-ea"/>
                          <a:cs typeface="Arial"/>
                        </a:rPr>
                        <a:t>Add events to VP Platform event calendar or announcement card.</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lang="en-US" sz="1000" b="0" i="0" kern="1200" dirty="0">
                          <a:solidFill>
                            <a:schemeClr val="tx2"/>
                          </a:solidFill>
                          <a:latin typeface="+mn-lt"/>
                          <a:ea typeface="+mn-ea"/>
                          <a:cs typeface="Arial"/>
                        </a:rPr>
                        <a:t>Put up posters, digital signs to promote appointment sign-ups.</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lang="en-US" sz="1000" b="0" i="0" kern="1200" dirty="0">
                          <a:solidFill>
                            <a:schemeClr val="tx2"/>
                          </a:solidFill>
                          <a:latin typeface="+mn-lt"/>
                          <a:ea typeface="+mn-ea"/>
                          <a:cs typeface="Arial"/>
                        </a:rPr>
                        <a:t>Promote in social media channels, intranet, etc.</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lang="en-US" sz="1000" b="0" i="0" kern="1200" dirty="0">
                          <a:solidFill>
                            <a:schemeClr val="tx2"/>
                          </a:solidFill>
                          <a:latin typeface="+mn-lt"/>
                          <a:ea typeface="+mn-ea"/>
                          <a:cs typeface="Arial"/>
                        </a:rPr>
                        <a:t>Facilitate deploying leadership message.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171450" marR="0" lvl="0" indent="-171450" algn="l" defTabSz="819535"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000" b="0" i="1" kern="1200" dirty="0">
                          <a:solidFill>
                            <a:schemeClr val="tx2"/>
                          </a:solidFill>
                          <a:latin typeface="+mn-lt"/>
                          <a:ea typeface="+mn-ea"/>
                          <a:cs typeface="Arial" panose="020B0604020202020204" pitchFamily="34" charset="0"/>
                        </a:rPr>
                        <a:t>Templates are in the Biometric Screenings Toolkit.</a:t>
                      </a:r>
                    </a:p>
                    <a:p>
                      <a:pPr marL="171450" indent="-171450" algn="l" defTabSz="819535" rtl="0" eaLnBrk="1" latinLnBrk="0" hangingPunct="1">
                        <a:lnSpc>
                          <a:spcPct val="90000"/>
                        </a:lnSpc>
                        <a:spcBef>
                          <a:spcPts val="0"/>
                        </a:spcBef>
                        <a:spcAft>
                          <a:spcPts val="400"/>
                        </a:spcAft>
                        <a:buFont typeface="Arial" panose="020B0604020202020204" pitchFamily="34" charset="0"/>
                        <a:buChar char="•"/>
                        <a:defRPr/>
                      </a:pPr>
                      <a:r>
                        <a:rPr lang="en-US" sz="1000" b="0" i="1" kern="1200" dirty="0">
                          <a:solidFill>
                            <a:schemeClr val="tx2"/>
                          </a:solidFill>
                          <a:latin typeface="+mn-lt"/>
                          <a:ea typeface="+mn-ea"/>
                          <a:cs typeface="Arial" panose="020B0604020202020204" pitchFamily="34" charset="0"/>
                        </a:rPr>
                        <a:t>For VP calendar or announcement card, segment messages to reach local populations. These can be added by main client contact, or if many events, admin tool permission can be given to site contacts to add.</a:t>
                      </a:r>
                    </a:p>
                    <a:p>
                      <a:pPr marL="171450" indent="-171450" algn="l" defTabSz="819535" rtl="0" eaLnBrk="1" latinLnBrk="0" hangingPunct="1">
                        <a:lnSpc>
                          <a:spcPct val="90000"/>
                        </a:lnSpc>
                        <a:spcBef>
                          <a:spcPts val="0"/>
                        </a:spcBef>
                        <a:spcAft>
                          <a:spcPts val="400"/>
                        </a:spcAft>
                        <a:buFont typeface="Arial" panose="020B0604020202020204" pitchFamily="34" charset="0"/>
                        <a:buChar char="•"/>
                        <a:defRPr/>
                      </a:pPr>
                      <a:r>
                        <a:rPr lang="en-US" sz="1000" b="0" i="1" kern="1200" dirty="0">
                          <a:solidFill>
                            <a:schemeClr val="tx2"/>
                          </a:solidFill>
                          <a:latin typeface="+mn-lt"/>
                          <a:ea typeface="+mn-ea"/>
                          <a:cs typeface="Arial" panose="020B0604020202020204" pitchFamily="34" charset="0"/>
                        </a:rPr>
                        <a:t>For posters, digital signs and internal channels, leverage screening site contacts, wellbeing champions and, if applicable, VP onsite team members to promote at site.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76687167"/>
                  </a:ext>
                </a:extLst>
              </a:tr>
              <a:tr h="546915">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1 week after scheduler opens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819535" rtl="0" eaLnBrk="1" fontAlgn="auto" latinLnBrk="0" hangingPunct="1">
                        <a:lnSpc>
                          <a:spcPct val="90000"/>
                        </a:lnSpc>
                        <a:spcBef>
                          <a:spcPts val="300"/>
                        </a:spcBef>
                        <a:spcAft>
                          <a:spcPts val="300"/>
                        </a:spcAft>
                        <a:buClrTx/>
                        <a:buSzTx/>
                        <a:buFontTx/>
                        <a:buNone/>
                        <a:tabLst/>
                        <a:defRPr/>
                      </a:pPr>
                      <a:endParaRPr lang="en-US" sz="1000" b="1" i="0" kern="1200" dirty="0">
                        <a:solidFill>
                          <a:schemeClr val="tx2"/>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lang="en-US" sz="1050" b="1" i="0" kern="1200" dirty="0">
                          <a:solidFill>
                            <a:srgbClr val="E97707"/>
                          </a:solidFill>
                          <a:latin typeface="+mn-lt"/>
                          <a:ea typeface="+mn-ea"/>
                          <a:cs typeface="Arial"/>
                        </a:rPr>
                        <a:t>Site Contact: </a:t>
                      </a:r>
                    </a:p>
                    <a:p>
                      <a:pPr marL="228600" marR="0" lvl="0" indent="-22860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lang="en-US" sz="1000" b="0" i="0" kern="1200" dirty="0">
                          <a:solidFill>
                            <a:schemeClr val="tx2"/>
                          </a:solidFill>
                          <a:latin typeface="+mn-lt"/>
                          <a:ea typeface="+mn-ea"/>
                          <a:cs typeface="Arial"/>
                        </a:rPr>
                        <a:t>Deploy email promoting health screening event and link to scheduler.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lgn="l" defTabSz="819535" rtl="0" eaLnBrk="1" latinLnBrk="0" hangingPunct="1">
                        <a:lnSpc>
                          <a:spcPct val="90000"/>
                        </a:lnSpc>
                        <a:spcBef>
                          <a:spcPts val="0"/>
                        </a:spcBef>
                        <a:spcAft>
                          <a:spcPts val="400"/>
                        </a:spcAft>
                        <a:buFont typeface="Arial" panose="020B0604020202020204" pitchFamily="34" charset="0"/>
                        <a:buChar char="•"/>
                        <a:defRPr/>
                      </a:pPr>
                      <a:r>
                        <a:rPr lang="en-US" sz="1000" b="0" i="1" kern="1200" dirty="0">
                          <a:solidFill>
                            <a:schemeClr val="tx2"/>
                          </a:solidFill>
                          <a:latin typeface="+mn-lt"/>
                          <a:ea typeface="+mn-ea"/>
                          <a:cs typeface="Arial" panose="020B0604020202020204" pitchFamily="34" charset="0"/>
                        </a:rPr>
                        <a:t>Template is in the Biometric Screenings Toolkit.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9474261"/>
                  </a:ext>
                </a:extLst>
              </a:tr>
              <a:tr h="459611">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3 weeks before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819535" rtl="0" eaLnBrk="1" fontAlgn="auto" latinLnBrk="0" hangingPunct="1">
                        <a:lnSpc>
                          <a:spcPct val="90000"/>
                        </a:lnSpc>
                        <a:spcBef>
                          <a:spcPts val="300"/>
                        </a:spcBef>
                        <a:spcAft>
                          <a:spcPts val="300"/>
                        </a:spcAft>
                        <a:buClrTx/>
                        <a:buSzTx/>
                        <a:buFontTx/>
                        <a:buNone/>
                        <a:tabLst/>
                        <a:defRPr/>
                      </a:pPr>
                      <a:endParaRPr kumimoji="0" lang="en-US" sz="1000" b="1" i="0" u="none" strike="noStrike" kern="1200" cap="none" spc="0" normalizeH="0" baseline="0" dirty="0">
                        <a:ln>
                          <a:noFill/>
                        </a:ln>
                        <a:solidFill>
                          <a:srgbClr val="44546A"/>
                        </a:solidFill>
                        <a:effectLst/>
                        <a:uLnTx/>
                        <a:uFillTx/>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lang="en-US" sz="1050" b="1" kern="1200" dirty="0">
                          <a:solidFill>
                            <a:srgbClr val="00839E"/>
                          </a:solidFill>
                          <a:latin typeface="+mn-lt"/>
                          <a:ea typeface="+mn-ea"/>
                          <a:cs typeface="Arial"/>
                        </a:rPr>
                        <a:t>Virgin Pulse: </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kumimoji="0" lang="en-US" sz="1000" b="0" i="0" u="none" strike="noStrike" kern="1200" cap="none" spc="0" normalizeH="0" baseline="0" dirty="0">
                          <a:ln>
                            <a:noFill/>
                          </a:ln>
                          <a:solidFill>
                            <a:srgbClr val="44546A"/>
                          </a:solidFill>
                          <a:effectLst/>
                          <a:uLnTx/>
                          <a:uFillTx/>
                          <a:latin typeface="+mn-lt"/>
                          <a:ea typeface="+mn-ea"/>
                          <a:cs typeface="Arial"/>
                        </a:rPr>
                        <a:t>Deploy screening sign-up reminder email and in-app message.</a:t>
                      </a:r>
                    </a:p>
                    <a:p>
                      <a:pPr marL="0" marR="0" lvl="0" indent="0" algn="l" defTabSz="819535" rtl="0" eaLnBrk="1" fontAlgn="auto" latinLnBrk="0" hangingPunct="1">
                        <a:lnSpc>
                          <a:spcPct val="90000"/>
                        </a:lnSpc>
                        <a:spcBef>
                          <a:spcPts val="300"/>
                        </a:spcBef>
                        <a:spcAft>
                          <a:spcPts val="400"/>
                        </a:spcAft>
                        <a:buClrTx/>
                        <a:buSzTx/>
                        <a:buFontTx/>
                        <a:buNone/>
                        <a:tabLst/>
                        <a:defRPr/>
                      </a:pPr>
                      <a:r>
                        <a:rPr kumimoji="0" lang="en-US" sz="1050" b="1" i="0" u="none" strike="noStrike" kern="1200" cap="none" spc="0" normalizeH="0" baseline="0" noProof="0" dirty="0">
                          <a:ln>
                            <a:noFill/>
                          </a:ln>
                          <a:solidFill>
                            <a:srgbClr val="E97707"/>
                          </a:solidFill>
                          <a:effectLst/>
                          <a:uLnTx/>
                          <a:uFillTx/>
                          <a:latin typeface="+mn-lt"/>
                          <a:ea typeface="+mn-ea"/>
                          <a:cs typeface="Arial"/>
                        </a:rPr>
                        <a:t>Site Contact: </a:t>
                      </a:r>
                      <a:endParaRPr kumimoji="0" lang="en-US" sz="1050" b="0" i="0" u="none" strike="noStrike" kern="1200" cap="none" spc="0" normalizeH="0" baseline="0" noProof="0" dirty="0">
                        <a:ln>
                          <a:noFill/>
                        </a:ln>
                        <a:solidFill>
                          <a:srgbClr val="44546A"/>
                        </a:solidFill>
                        <a:effectLst/>
                        <a:uLnTx/>
                        <a:uFillTx/>
                        <a:latin typeface="+mn-lt"/>
                        <a:ea typeface="+mn-ea"/>
                        <a:cs typeface="Arial"/>
                      </a:endParaRP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kumimoji="0" lang="en-US" sz="1000" b="0" i="0" u="none" strike="noStrike" kern="1200" cap="none" spc="0" normalizeH="0" baseline="0" noProof="0" dirty="0">
                          <a:ln>
                            <a:noFill/>
                          </a:ln>
                          <a:solidFill>
                            <a:srgbClr val="44546A"/>
                          </a:solidFill>
                          <a:effectLst/>
                          <a:uLnTx/>
                          <a:uFillTx/>
                          <a:latin typeface="+mn-lt"/>
                          <a:ea typeface="+mn-ea"/>
                          <a:cs typeface="Arial"/>
                        </a:rPr>
                        <a:t>Post reminder on internal communication channels.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171450" marR="0" lvl="0" indent="-171450" algn="l" defTabSz="819535"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000" b="0" i="1" kern="1200" dirty="0">
                          <a:solidFill>
                            <a:schemeClr val="tx2"/>
                          </a:solidFill>
                          <a:latin typeface="+mn-lt"/>
                          <a:ea typeface="+mn-ea"/>
                          <a:cs typeface="Arial" panose="020B0604020202020204" pitchFamily="34" charset="0"/>
                        </a:rPr>
                        <a:t>Template is in the Biometric Screenings Toolkit.</a:t>
                      </a:r>
                    </a:p>
                    <a:p>
                      <a:pPr marL="171450" marR="0" lvl="0" indent="-171450" algn="l" defTabSz="819535"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0" lang="en-US" sz="1000" b="0" i="1" u="none" strike="noStrike" kern="1200" cap="none" spc="0" normalizeH="0" baseline="0" dirty="0">
                          <a:ln>
                            <a:noFill/>
                          </a:ln>
                          <a:solidFill>
                            <a:schemeClr val="tx2"/>
                          </a:solidFill>
                          <a:effectLst/>
                          <a:uLnTx/>
                          <a:uFillTx/>
                          <a:latin typeface="+mn-lt"/>
                          <a:ea typeface="+mn-ea"/>
                          <a:cs typeface="Arial"/>
                        </a:rPr>
                        <a:t>Best practice timing is 3 weeks before first event because final screening counts are due 10 business days before the event.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49346531"/>
                  </a:ext>
                </a:extLst>
              </a:tr>
              <a:tr h="546915">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1000" b="1" kern="1200" dirty="0">
                          <a:solidFill>
                            <a:schemeClr val="tx1">
                              <a:lumMod val="65000"/>
                              <a:lumOff val="35000"/>
                            </a:schemeClr>
                          </a:solidFill>
                          <a:latin typeface="+mn-lt"/>
                          <a:ea typeface="+mn-ea"/>
                          <a:cs typeface="Arial" panose="020B0604020202020204" pitchFamily="34" charset="0"/>
                        </a:rPr>
                        <a:t>2 weeks before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819535" rtl="0" eaLnBrk="1" fontAlgn="auto" latinLnBrk="0" hangingPunct="1">
                        <a:lnSpc>
                          <a:spcPct val="90000"/>
                        </a:lnSpc>
                        <a:spcBef>
                          <a:spcPts val="300"/>
                        </a:spcBef>
                        <a:spcAft>
                          <a:spcPts val="300"/>
                        </a:spcAft>
                        <a:buClrTx/>
                        <a:buSzTx/>
                        <a:buFontTx/>
                        <a:buNone/>
                        <a:tabLst/>
                        <a:defRPr/>
                      </a:pPr>
                      <a:endParaRPr kumimoji="0" lang="en-US" sz="1000" b="1" i="0" u="none" strike="noStrike" kern="1200" cap="none" spc="0" normalizeH="0" baseline="0" noProof="0" dirty="0">
                        <a:ln>
                          <a:noFill/>
                        </a:ln>
                        <a:solidFill>
                          <a:srgbClr val="44546A"/>
                        </a:solidFill>
                        <a:effectLst/>
                        <a:uLnTx/>
                        <a:uFillTx/>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819535" rtl="0" eaLnBrk="1" fontAlgn="auto" latinLnBrk="0" hangingPunct="1">
                        <a:lnSpc>
                          <a:spcPct val="90000"/>
                        </a:lnSpc>
                        <a:spcBef>
                          <a:spcPts val="300"/>
                        </a:spcBef>
                        <a:spcAft>
                          <a:spcPts val="400"/>
                        </a:spcAft>
                        <a:buClrTx/>
                        <a:buSzTx/>
                        <a:buFontTx/>
                        <a:buNone/>
                        <a:tabLst/>
                        <a:defRPr/>
                      </a:pPr>
                      <a:r>
                        <a:rPr kumimoji="0" lang="en-US" sz="1050" b="1" i="0" u="none" strike="noStrike" kern="1200" cap="none" spc="0" normalizeH="0" baseline="0" noProof="0" dirty="0">
                          <a:ln>
                            <a:noFill/>
                          </a:ln>
                          <a:solidFill>
                            <a:srgbClr val="E97707"/>
                          </a:solidFill>
                          <a:effectLst/>
                          <a:uLnTx/>
                          <a:uFillTx/>
                          <a:latin typeface="+mn-lt"/>
                          <a:ea typeface="+mn-ea"/>
                          <a:cs typeface="Arial"/>
                        </a:rPr>
                        <a:t>Site Contact: </a:t>
                      </a:r>
                    </a:p>
                    <a:p>
                      <a:pPr marL="171450" marR="0" lvl="0" indent="-171450" algn="l" defTabSz="819535" rtl="0" eaLnBrk="1" fontAlgn="auto" latinLnBrk="0" hangingPunct="1">
                        <a:lnSpc>
                          <a:spcPct val="90000"/>
                        </a:lnSpc>
                        <a:spcBef>
                          <a:spcPts val="300"/>
                        </a:spcBef>
                        <a:spcAft>
                          <a:spcPts val="400"/>
                        </a:spcAft>
                        <a:buClrTx/>
                        <a:buSzTx/>
                        <a:buFont typeface="Wingdings" panose="05000000000000000000" pitchFamily="2" charset="2"/>
                        <a:buChar char="q"/>
                        <a:tabLst/>
                        <a:defRPr/>
                      </a:pPr>
                      <a:r>
                        <a:rPr kumimoji="0" lang="en-US" sz="1000" b="0" i="0" u="none" strike="noStrike" kern="1200" cap="none" spc="0" normalizeH="0" baseline="0" noProof="0" dirty="0">
                          <a:ln>
                            <a:noFill/>
                          </a:ln>
                          <a:solidFill>
                            <a:srgbClr val="44546A"/>
                          </a:solidFill>
                          <a:effectLst/>
                          <a:uLnTx/>
                          <a:uFillTx/>
                          <a:latin typeface="+mn-lt"/>
                          <a:ea typeface="+mn-ea"/>
                          <a:cs typeface="Arial"/>
                        </a:rPr>
                        <a:t>Print handouts for day of event. Distribute to multiple site locations as needed.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algn="l" defTabSz="819535" rtl="0" eaLnBrk="1" latinLnBrk="0" hangingPunct="1">
                        <a:lnSpc>
                          <a:spcPct val="90000"/>
                        </a:lnSpc>
                        <a:spcBef>
                          <a:spcPts val="0"/>
                        </a:spcBef>
                        <a:spcAft>
                          <a:spcPts val="400"/>
                        </a:spcAft>
                        <a:defRPr/>
                      </a:pPr>
                      <a:endParaRPr lang="en-US" sz="1000" b="0" i="1" kern="1200" dirty="0">
                        <a:solidFill>
                          <a:schemeClr val="tx2"/>
                        </a:solidFill>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82331"/>
                  </a:ext>
                </a:extLst>
              </a:tr>
              <a:tr h="453245">
                <a:tc>
                  <a:txBody>
                    <a:bodyPr/>
                    <a:lstStyle/>
                    <a:p>
                      <a:pPr marL="0" marR="0" lvl="0" indent="0" algn="l" defTabSz="777240" rtl="0" eaLnBrk="1" fontAlgn="auto" latinLnBrk="0" hangingPunct="1">
                        <a:lnSpc>
                          <a:spcPct val="100000"/>
                        </a:lnSpc>
                        <a:spcBef>
                          <a:spcPts val="600"/>
                        </a:spcBef>
                        <a:spcAft>
                          <a:spcPts val="600"/>
                        </a:spcAft>
                        <a:buClrTx/>
                        <a:buSzTx/>
                        <a:buFontTx/>
                        <a:buNone/>
                        <a:tabLst/>
                        <a:defRPr/>
                      </a:pPr>
                      <a:r>
                        <a:rPr lang="en-US" sz="2800" b="1" kern="1200" dirty="0">
                          <a:solidFill>
                            <a:srgbClr val="343E47"/>
                          </a:solidFill>
                          <a:latin typeface="+mn-lt"/>
                          <a:ea typeface="+mn-ea"/>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77240" rtl="0" eaLnBrk="1" latinLnBrk="0" hangingPunct="1">
                        <a:lnSpc>
                          <a:spcPct val="90000"/>
                        </a:lnSpc>
                        <a:spcBef>
                          <a:spcPts val="300"/>
                        </a:spcBef>
                        <a:spcAft>
                          <a:spcPts val="400"/>
                        </a:spcAft>
                        <a:buNone/>
                      </a:pPr>
                      <a:endParaRPr lang="en-US" sz="1400" b="1" kern="1200" noProof="0" dirty="0">
                        <a:solidFill>
                          <a:srgbClr val="C00000"/>
                        </a:solidFill>
                        <a:latin typeface="+mn-lt"/>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777240" rtl="0" eaLnBrk="1" latinLnBrk="0" hangingPunct="1">
                        <a:lnSpc>
                          <a:spcPct val="90000"/>
                        </a:lnSpc>
                        <a:spcBef>
                          <a:spcPts val="300"/>
                        </a:spcBef>
                        <a:spcAft>
                          <a:spcPts val="400"/>
                        </a:spcAft>
                        <a:buNone/>
                      </a:pPr>
                      <a:r>
                        <a:rPr lang="en-US" sz="1200" b="1" kern="1200" noProof="0" dirty="0">
                          <a:solidFill>
                            <a:srgbClr val="C00000"/>
                          </a:solidFill>
                          <a:latin typeface="+mn-lt"/>
                          <a:ea typeface="+mn-ea"/>
                          <a:cs typeface="Arial"/>
                        </a:rPr>
                        <a:t>First onsite screening event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algn="l" defTabSz="819535">
                        <a:lnSpc>
                          <a:spcPct val="90000"/>
                        </a:lnSpc>
                        <a:spcBef>
                          <a:spcPts val="600"/>
                        </a:spcBef>
                        <a:spcAft>
                          <a:spcPts val="400"/>
                        </a:spcAft>
                        <a:buNone/>
                        <a:defRPr/>
                      </a:pPr>
                      <a:endParaRPr lang="en-US" sz="1000" b="0" i="1" kern="1200" dirty="0">
                        <a:solidFill>
                          <a:srgbClr val="343E47"/>
                        </a:solidFill>
                        <a:latin typeface="+mn-lt"/>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345316"/>
                  </a:ext>
                </a:extLst>
              </a:tr>
            </a:tbl>
          </a:graphicData>
        </a:graphic>
      </p:graphicFrame>
      <p:sp>
        <p:nvSpPr>
          <p:cNvPr id="10" name="object 13">
            <a:extLst>
              <a:ext uri="{FF2B5EF4-FFF2-40B4-BE49-F238E27FC236}">
                <a16:creationId xmlns:a16="http://schemas.microsoft.com/office/drawing/2014/main" id="{2A0869D3-3C58-B443-B4E1-5375BFEA8874}"/>
              </a:ext>
            </a:extLst>
          </p:cNvPr>
          <p:cNvSpPr txBox="1"/>
          <p:nvPr/>
        </p:nvSpPr>
        <p:spPr>
          <a:xfrm>
            <a:off x="6603767" y="9740308"/>
            <a:ext cx="902969" cy="139141"/>
          </a:xfrm>
          <a:prstGeom prst="rect">
            <a:avLst/>
          </a:prstGeom>
        </p:spPr>
        <p:txBody>
          <a:bodyPr vert="horz" wrap="square" lIns="0" tIns="15875" rIns="0" bIns="0" rtlCol="0">
            <a:spAutoFit/>
          </a:bodyPr>
          <a:lstStyle/>
          <a:p>
            <a:pPr marL="12700">
              <a:lnSpc>
                <a:spcPct val="100000"/>
              </a:lnSpc>
              <a:spcBef>
                <a:spcPts val="125"/>
              </a:spcBef>
            </a:pPr>
            <a:r>
              <a:rPr sz="800" spc="15" dirty="0">
                <a:solidFill>
                  <a:srgbClr val="939598"/>
                </a:solidFill>
                <a:cs typeface="Whitney-Book"/>
              </a:rPr>
              <a:t>© </a:t>
            </a:r>
            <a:r>
              <a:rPr sz="800" dirty="0">
                <a:solidFill>
                  <a:srgbClr val="939598"/>
                </a:solidFill>
                <a:cs typeface="Whitney-Book"/>
              </a:rPr>
              <a:t>Virgin </a:t>
            </a:r>
            <a:r>
              <a:rPr sz="800" spc="5" dirty="0">
                <a:solidFill>
                  <a:srgbClr val="939598"/>
                </a:solidFill>
                <a:cs typeface="Whitney-Book"/>
              </a:rPr>
              <a:t>Pulse</a:t>
            </a:r>
            <a:r>
              <a:rPr sz="800" spc="-30" dirty="0">
                <a:solidFill>
                  <a:srgbClr val="939598"/>
                </a:solidFill>
                <a:cs typeface="Whitney-Book"/>
              </a:rPr>
              <a:t> </a:t>
            </a:r>
            <a:r>
              <a:rPr sz="800" spc="5" dirty="0">
                <a:solidFill>
                  <a:srgbClr val="939598"/>
                </a:solidFill>
                <a:cs typeface="Whitney-Book"/>
              </a:rPr>
              <a:t>2022</a:t>
            </a:r>
            <a:endParaRPr sz="800" dirty="0">
              <a:cs typeface="Whitney-Book"/>
            </a:endParaRPr>
          </a:p>
        </p:txBody>
      </p:sp>
      <p:sp>
        <p:nvSpPr>
          <p:cNvPr id="12" name="bg object 19">
            <a:extLst>
              <a:ext uri="{FF2B5EF4-FFF2-40B4-BE49-F238E27FC236}">
                <a16:creationId xmlns:a16="http://schemas.microsoft.com/office/drawing/2014/main" id="{9D0E31F9-3162-F04F-8D4D-B26828C9DFF7}"/>
              </a:ext>
            </a:extLst>
          </p:cNvPr>
          <p:cNvSpPr>
            <a:spLocks noChangeAspect="1"/>
          </p:cNvSpPr>
          <p:nvPr/>
        </p:nvSpPr>
        <p:spPr>
          <a:xfrm>
            <a:off x="6424049" y="9267836"/>
            <a:ext cx="1024812" cy="457200"/>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64613876"/>
      </p:ext>
    </p:extLst>
  </p:cSld>
  <p:clrMapOvr>
    <a:masterClrMapping/>
  </p:clrMapOvr>
</p:sld>
</file>

<file path=ppt/theme/theme1.xml><?xml version="1.0" encoding="utf-8"?>
<a:theme xmlns:a="http://schemas.openxmlformats.org/drawingml/2006/main" name="Basic">
  <a:themeElements>
    <a:clrScheme name="VP 1">
      <a:dk1>
        <a:srgbClr val="333E48"/>
      </a:dk1>
      <a:lt1>
        <a:srgbClr val="FFFFFF"/>
      </a:lt1>
      <a:dk2>
        <a:srgbClr val="DA0625"/>
      </a:dk2>
      <a:lt2>
        <a:srgbClr val="DADADA"/>
      </a:lt2>
      <a:accent1>
        <a:srgbClr val="058FA8"/>
      </a:accent1>
      <a:accent2>
        <a:srgbClr val="01C2CD"/>
      </a:accent2>
      <a:accent3>
        <a:srgbClr val="A7A7A6"/>
      </a:accent3>
      <a:accent4>
        <a:srgbClr val="FE7905"/>
      </a:accent4>
      <a:accent5>
        <a:srgbClr val="FCBB00"/>
      </a:accent5>
      <a:accent6>
        <a:srgbClr val="E20325"/>
      </a:accent6>
      <a:hlink>
        <a:srgbClr val="353E47"/>
      </a:hlink>
      <a:folHlink>
        <a:srgbClr val="AEB2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2B0892-Product Marketing Templates_Editions_A4" id="{57B325BC-0C88-994D-9E16-DD2DCBDE53FB}" vid="{1EB1B3B5-C02E-8840-A79C-5206773AADF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0C4EBCAEBA5409CEFA22061C11D28" ma:contentTypeVersion="13" ma:contentTypeDescription="Create a new document." ma:contentTypeScope="" ma:versionID="9a99e8cd4627ce46eaea8c72050ec4e8">
  <xsd:schema xmlns:xsd="http://www.w3.org/2001/XMLSchema" xmlns:xs="http://www.w3.org/2001/XMLSchema" xmlns:p="http://schemas.microsoft.com/office/2006/metadata/properties" xmlns:ns2="38fbdfde-3104-4524-abbb-ccd253ab6e71" xmlns:ns3="77384554-7bde-46c7-b2e2-e7407604d544" targetNamespace="http://schemas.microsoft.com/office/2006/metadata/properties" ma:root="true" ma:fieldsID="b4dacca34ef4aafb87ce2373269e0d76" ns2:_="" ns3:_="">
    <xsd:import namespace="38fbdfde-3104-4524-abbb-ccd253ab6e71"/>
    <xsd:import namespace="77384554-7bde-46c7-b2e2-e7407604d5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Location"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bdfde-3104-4524-abbb-ccd253ab6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84554-7bde-46c7-b2e2-e7407604d5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0B9751-F629-4247-9A05-DE8C9B6362E0}">
  <ds:schemaRefs>
    <ds:schemaRef ds:uri="http://schemas.microsoft.com/sharepoint/v3/contenttype/forms"/>
  </ds:schemaRefs>
</ds:datastoreItem>
</file>

<file path=customXml/itemProps2.xml><?xml version="1.0" encoding="utf-8"?>
<ds:datastoreItem xmlns:ds="http://schemas.openxmlformats.org/officeDocument/2006/customXml" ds:itemID="{B2D686F4-F10E-4A1D-9EB7-A9A8FC476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bdfde-3104-4524-abbb-ccd253ab6e71"/>
    <ds:schemaRef ds:uri="77384554-7bde-46c7-b2e2-e7407604d5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31BBAE-E537-43B2-A836-6B420E26638E}">
  <ds:schemaRefs>
    <ds:schemaRef ds:uri="http://purl.org/dc/terms/"/>
    <ds:schemaRef ds:uri="77384554-7bde-46c7-b2e2-e7407604d544"/>
    <ds:schemaRef ds:uri="http://purl.org/dc/dcmitype/"/>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8fbdfde-3104-4524-abbb-ccd253ab6e71"/>
  </ds:schemaRefs>
</ds:datastoreItem>
</file>

<file path=docProps/app.xml><?xml version="1.0" encoding="utf-8"?>
<Properties xmlns="http://schemas.openxmlformats.org/officeDocument/2006/extended-properties" xmlns:vt="http://schemas.openxmlformats.org/officeDocument/2006/docPropsVTypes">
  <Template>Office Theme</Template>
  <TotalTime>38172</TotalTime>
  <Words>425</Words>
  <Application>Microsoft Macintosh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vt:i4>
      </vt:variant>
    </vt:vector>
  </HeadingPairs>
  <TitlesOfParts>
    <vt:vector size="14" baseType="lpstr">
      <vt:lpstr>Whitney Book</vt:lpstr>
      <vt:lpstr>Tungsten Medium</vt:lpstr>
      <vt:lpstr>Calibri Light</vt:lpstr>
      <vt:lpstr>Whitney Semibold</vt:lpstr>
      <vt:lpstr>Whitney-MediumItalic</vt:lpstr>
      <vt:lpstr>Tungsten Book</vt:lpstr>
      <vt:lpstr>Whitney</vt:lpstr>
      <vt:lpstr>Whitney-Medium</vt:lpstr>
      <vt:lpstr>Calibri</vt:lpstr>
      <vt:lpstr>Arial</vt:lpstr>
      <vt:lpstr>Wingdings</vt:lpstr>
      <vt:lpstr>Basic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Prachi Patel</dc:creator>
  <cp:lastModifiedBy>Alex Bronk</cp:lastModifiedBy>
  <cp:revision>184</cp:revision>
  <cp:lastPrinted>2021-01-11T21:51:43Z</cp:lastPrinted>
  <dcterms:created xsi:type="dcterms:W3CDTF">2020-04-21T23:34:42Z</dcterms:created>
  <dcterms:modified xsi:type="dcterms:W3CDTF">2022-02-15T21:18:44Z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0x010100B320C4EBCAEBA5409CEFA22061C11D28</vt:lpwstr>
  </property>
</Properties>
</file>