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1D866-0164-4B82-A8FD-C3AA8607931A}" v="2" dt="2021-11-15T20:02:09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Smith" userId="4433acdb-1814-4da3-b4e3-c41c106ef75c" providerId="ADAL" clId="{1431D866-0164-4B82-A8FD-C3AA8607931A}"/>
    <pc:docChg chg="custSel modSld modMainMaster">
      <pc:chgData name="Kayla Smith" userId="4433acdb-1814-4da3-b4e3-c41c106ef75c" providerId="ADAL" clId="{1431D866-0164-4B82-A8FD-C3AA8607931A}" dt="2021-11-16T16:01:19.539" v="6" actId="20577"/>
      <pc:docMkLst>
        <pc:docMk/>
      </pc:docMkLst>
      <pc:sldChg chg="modSp mod">
        <pc:chgData name="Kayla Smith" userId="4433acdb-1814-4da3-b4e3-c41c106ef75c" providerId="ADAL" clId="{1431D866-0164-4B82-A8FD-C3AA8607931A}" dt="2021-11-16T16:01:19.539" v="6" actId="20577"/>
        <pc:sldMkLst>
          <pc:docMk/>
          <pc:sldMk cId="2166793504" sldId="256"/>
        </pc:sldMkLst>
        <pc:spChg chg="mod">
          <ac:chgData name="Kayla Smith" userId="4433acdb-1814-4da3-b4e3-c41c106ef75c" providerId="ADAL" clId="{1431D866-0164-4B82-A8FD-C3AA8607931A}" dt="2021-11-16T16:01:19.539" v="6" actId="20577"/>
          <ac:spMkLst>
            <pc:docMk/>
            <pc:sldMk cId="2166793504" sldId="256"/>
            <ac:spMk id="4" creationId="{736DD25B-E088-4109-BA38-49E3C35F08C2}"/>
          </ac:spMkLst>
        </pc:spChg>
      </pc:sldChg>
      <pc:sldMasterChg chg="modSldLayout">
        <pc:chgData name="Kayla Smith" userId="4433acdb-1814-4da3-b4e3-c41c106ef75c" providerId="ADAL" clId="{1431D866-0164-4B82-A8FD-C3AA8607931A}" dt="2021-11-15T20:02:11.221" v="5" actId="962"/>
        <pc:sldMasterMkLst>
          <pc:docMk/>
          <pc:sldMasterMk cId="648116849" sldId="2147483648"/>
        </pc:sldMasterMkLst>
        <pc:sldLayoutChg chg="addSp delSp modSp mod">
          <pc:chgData name="Kayla Smith" userId="4433acdb-1814-4da3-b4e3-c41c106ef75c" providerId="ADAL" clId="{1431D866-0164-4B82-A8FD-C3AA8607931A}" dt="2021-11-15T20:02:11.221" v="5" actId="962"/>
          <pc:sldLayoutMkLst>
            <pc:docMk/>
            <pc:sldMasterMk cId="648116849" sldId="2147483648"/>
            <pc:sldLayoutMk cId="284744735" sldId="2147483649"/>
          </pc:sldLayoutMkLst>
          <pc:spChg chg="add del">
            <ac:chgData name="Kayla Smith" userId="4433acdb-1814-4da3-b4e3-c41c106ef75c" providerId="ADAL" clId="{1431D866-0164-4B82-A8FD-C3AA8607931A}" dt="2021-11-15T20:01:51.956" v="0" actId="11529"/>
            <ac:spMkLst>
              <pc:docMk/>
              <pc:sldMasterMk cId="648116849" sldId="2147483648"/>
              <pc:sldLayoutMk cId="284744735" sldId="2147483649"/>
              <ac:spMk id="2" creationId="{63423A6A-4A00-42C9-BF58-DCE90AA13F19}"/>
            </ac:spMkLst>
          </pc:spChg>
          <pc:spChg chg="add del mod">
            <ac:chgData name="Kayla Smith" userId="4433acdb-1814-4da3-b4e3-c41c106ef75c" providerId="ADAL" clId="{1431D866-0164-4B82-A8FD-C3AA8607931A}" dt="2021-11-15T20:01:53.869" v="1" actId="478"/>
            <ac:spMkLst>
              <pc:docMk/>
              <pc:sldMasterMk cId="648116849" sldId="2147483648"/>
              <pc:sldLayoutMk cId="284744735" sldId="2147483649"/>
              <ac:spMk id="3" creationId="{3D81C8CF-4F2D-4170-A792-43598DBD9207}"/>
            </ac:spMkLst>
          </pc:spChg>
          <pc:picChg chg="add mod">
            <ac:chgData name="Kayla Smith" userId="4433acdb-1814-4da3-b4e3-c41c106ef75c" providerId="ADAL" clId="{1431D866-0164-4B82-A8FD-C3AA8607931A}" dt="2021-11-15T20:02:11.221" v="5" actId="962"/>
            <ac:picMkLst>
              <pc:docMk/>
              <pc:sldMasterMk cId="648116849" sldId="2147483648"/>
              <pc:sldLayoutMk cId="284744735" sldId="2147483649"/>
              <ac:picMk id="5" creationId="{993F6C19-4A26-4865-BA31-19C5A887DA54}"/>
            </ac:picMkLst>
          </pc:picChg>
          <pc:picChg chg="del">
            <ac:chgData name="Kayla Smith" userId="4433acdb-1814-4da3-b4e3-c41c106ef75c" providerId="ADAL" clId="{1431D866-0164-4B82-A8FD-C3AA8607931A}" dt="2021-11-15T20:01:54.896" v="2" actId="478"/>
            <ac:picMkLst>
              <pc:docMk/>
              <pc:sldMasterMk cId="648116849" sldId="2147483648"/>
              <pc:sldLayoutMk cId="284744735" sldId="2147483649"/>
              <ac:picMk id="8" creationId="{A2D13A18-90B1-4B07-97FB-313156F92F2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3F6C19-4A26-4865-BA31-19C5A887D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85706-BCBF-43BE-9C45-77DF539D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9FB8D-FA23-46A0-8E98-372A6C0FC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8DF3A-F340-487E-B224-72A1EFDA9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883B-5FB4-4861-A029-340C63768E3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C0591-6E79-445F-A41A-F91A6D2D3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92123-136D-470E-BCDB-C8D5CE1F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5758-BBC7-40E7-82DE-485FF502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>
            <a:extLst>
              <a:ext uri="{FF2B5EF4-FFF2-40B4-BE49-F238E27FC236}">
                <a16:creationId xmlns:a16="http://schemas.microsoft.com/office/drawing/2014/main" id="{736DD25B-E088-4109-BA38-49E3C35F08C2}"/>
              </a:ext>
            </a:extLst>
          </p:cNvPr>
          <p:cNvSpPr txBox="1"/>
          <p:nvPr/>
        </p:nvSpPr>
        <p:spPr>
          <a:xfrm>
            <a:off x="7642464" y="4392954"/>
            <a:ext cx="4230400" cy="50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Go to </a:t>
            </a:r>
            <a:r>
              <a:rPr lang="en-US" sz="1400" b="1" spc="-10" dirty="0">
                <a:solidFill>
                  <a:srgbClr val="333E47"/>
                </a:solidFill>
                <a:latin typeface="+mj-lt"/>
                <a:cs typeface="Whitney Book"/>
              </a:rPr>
              <a:t>member.virginpulse.com</a:t>
            </a: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 or the 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Virgin Pulse </a:t>
            </a:r>
            <a:r>
              <a:rPr lang="en-US" sz="1400" spc="-10">
                <a:solidFill>
                  <a:srgbClr val="333E47"/>
                </a:solidFill>
                <a:latin typeface="+mj-lt"/>
                <a:cs typeface="Whitney Book"/>
              </a:rPr>
              <a:t>mobile app </a:t>
            </a: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to see your screening options. </a:t>
            </a:r>
            <a:endParaRPr lang="en-US" sz="1400" dirty="0">
              <a:solidFill>
                <a:prstClr val="black"/>
              </a:solidFill>
              <a:latin typeface="+mj-lt"/>
              <a:cs typeface="Whitney Book"/>
            </a:endParaRPr>
          </a:p>
        </p:txBody>
      </p:sp>
      <p:grpSp>
        <p:nvGrpSpPr>
          <p:cNvPr id="5" name="object 10">
            <a:extLst>
              <a:ext uri="{FF2B5EF4-FFF2-40B4-BE49-F238E27FC236}">
                <a16:creationId xmlns:a16="http://schemas.microsoft.com/office/drawing/2014/main" id="{2B756C24-1E59-4D82-9330-44D726937CAB}"/>
              </a:ext>
            </a:extLst>
          </p:cNvPr>
          <p:cNvGrpSpPr/>
          <p:nvPr/>
        </p:nvGrpSpPr>
        <p:grpSpPr>
          <a:xfrm>
            <a:off x="8625118" y="5043138"/>
            <a:ext cx="2206125" cy="299922"/>
            <a:chOff x="14604791" y="8594502"/>
            <a:chExt cx="3019730" cy="410532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833F196B-2986-4536-A136-DB5D9238532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1495" y="8594502"/>
              <a:ext cx="1403026" cy="410532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5F0DB68A-69EA-4F81-9633-A10BA6E110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1670" y="8672112"/>
              <a:ext cx="132425" cy="253782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59F69486-454D-4969-A2BA-B620C1151E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6413" y="8755701"/>
              <a:ext cx="231788" cy="175020"/>
            </a:xfrm>
            <a:prstGeom prst="rect">
              <a:avLst/>
            </a:prstGeom>
          </p:spPr>
        </p:pic>
        <p:pic>
          <p:nvPicPr>
            <p:cNvPr id="9" name="object 16">
              <a:extLst>
                <a:ext uri="{FF2B5EF4-FFF2-40B4-BE49-F238E27FC236}">
                  <a16:creationId xmlns:a16="http://schemas.microsoft.com/office/drawing/2014/main" id="{5623D726-678A-4224-BDAE-4861FB2FEF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36415" y="8668814"/>
              <a:ext cx="170947" cy="130174"/>
            </a:xfrm>
            <a:prstGeom prst="rect">
              <a:avLst/>
            </a:prstGeom>
          </p:spPr>
        </p:pic>
        <p:pic>
          <p:nvPicPr>
            <p:cNvPr id="10" name="object 17">
              <a:extLst>
                <a:ext uri="{FF2B5EF4-FFF2-40B4-BE49-F238E27FC236}">
                  <a16:creationId xmlns:a16="http://schemas.microsoft.com/office/drawing/2014/main" id="{19A7FC69-7AA0-472F-9EC3-1B29242670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4791" y="8594502"/>
              <a:ext cx="1403025" cy="410532"/>
            </a:xfrm>
            <a:prstGeom prst="rect">
              <a:avLst/>
            </a:prstGeom>
          </p:spPr>
        </p:pic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6033F4F-6B92-4435-B0DB-0A93D6C024E7}"/>
              </a:ext>
            </a:extLst>
          </p:cNvPr>
          <p:cNvSpPr/>
          <p:nvPr/>
        </p:nvSpPr>
        <p:spPr>
          <a:xfrm>
            <a:off x="7888393" y="4096621"/>
            <a:ext cx="3835682" cy="49224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288" y="0"/>
                </a:lnTo>
              </a:path>
            </a:pathLst>
          </a:custGeom>
          <a:ln w="3175">
            <a:solidFill>
              <a:srgbClr val="333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1F4F6AB-C377-462C-9430-ABE1D2BA96B8}"/>
              </a:ext>
            </a:extLst>
          </p:cNvPr>
          <p:cNvSpPr txBox="1"/>
          <p:nvPr/>
        </p:nvSpPr>
        <p:spPr>
          <a:xfrm>
            <a:off x="7195723" y="6579331"/>
            <a:ext cx="75501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" spc="-5" dirty="0">
                <a:solidFill>
                  <a:srgbClr val="939598"/>
                </a:solidFill>
                <a:latin typeface="Whitney-Book"/>
                <a:cs typeface="Whitney-Book"/>
              </a:rPr>
              <a:t>                           </a:t>
            </a:r>
            <a:r>
              <a:rPr sz="600" spc="-5" dirty="0">
                <a:solidFill>
                  <a:srgbClr val="939598"/>
                </a:solidFill>
                <a:latin typeface="Whitney-Book"/>
                <a:cs typeface="Whitney-Book"/>
              </a:rPr>
              <a:t>2021</a:t>
            </a:r>
            <a:endParaRPr sz="600" dirty="0">
              <a:latin typeface="Whitney-Book"/>
              <a:cs typeface="Whitney-Book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E9054D1D-72F1-4D31-8912-6E79B2B30401}"/>
              </a:ext>
            </a:extLst>
          </p:cNvPr>
          <p:cNvSpPr txBox="1"/>
          <p:nvPr/>
        </p:nvSpPr>
        <p:spPr>
          <a:xfrm>
            <a:off x="8156546" y="1791179"/>
            <a:ext cx="3460355" cy="1637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pc="-10" dirty="0">
                <a:solidFill>
                  <a:srgbClr val="333E47"/>
                </a:solidFill>
                <a:latin typeface="+mj-lt"/>
                <a:cs typeface="Whitney Book"/>
              </a:rPr>
              <a:t>Learn your health numbers to get on a path to improved wellbeing. 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endParaRPr lang="en-US" spc="-10" dirty="0">
              <a:solidFill>
                <a:srgbClr val="333E47"/>
              </a:solidFill>
              <a:latin typeface="+mj-lt"/>
              <a:cs typeface="Whitney Book"/>
            </a:endParaRP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pc="-10" dirty="0">
                <a:solidFill>
                  <a:srgbClr val="333E47"/>
                </a:solidFill>
                <a:latin typeface="+mj-lt"/>
                <a:cs typeface="Whitney Book"/>
              </a:rPr>
              <a:t>Earn [XX] when you complete 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pc="-10" dirty="0">
                <a:solidFill>
                  <a:srgbClr val="333E47"/>
                </a:solidFill>
                <a:latin typeface="+mj-lt"/>
                <a:cs typeface="Whitney Book"/>
              </a:rPr>
              <a:t>a screening by [Date XX]</a:t>
            </a:r>
            <a:endParaRPr lang="en-US" dirty="0">
              <a:solidFill>
                <a:prstClr val="black"/>
              </a:solidFill>
              <a:latin typeface="+mj-lt"/>
              <a:cs typeface="Whitney Book"/>
            </a:endParaRPr>
          </a:p>
        </p:txBody>
      </p:sp>
    </p:spTree>
    <p:extLst>
      <p:ext uri="{BB962C8B-B14F-4D97-AF65-F5344CB8AC3E}">
        <p14:creationId xmlns:p14="http://schemas.microsoft.com/office/powerpoint/2010/main" val="216679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0C4EBCAEBA5409CEFA22061C11D28" ma:contentTypeVersion="13" ma:contentTypeDescription="Create a new document." ma:contentTypeScope="" ma:versionID="9a99e8cd4627ce46eaea8c72050ec4e8">
  <xsd:schema xmlns:xsd="http://www.w3.org/2001/XMLSchema" xmlns:xs="http://www.w3.org/2001/XMLSchema" xmlns:p="http://schemas.microsoft.com/office/2006/metadata/properties" xmlns:ns2="38fbdfde-3104-4524-abbb-ccd253ab6e71" xmlns:ns3="77384554-7bde-46c7-b2e2-e7407604d544" targetNamespace="http://schemas.microsoft.com/office/2006/metadata/properties" ma:root="true" ma:fieldsID="b4dacca34ef4aafb87ce2373269e0d76" ns2:_="" ns3:_="">
    <xsd:import namespace="38fbdfde-3104-4524-abbb-ccd253ab6e71"/>
    <xsd:import namespace="77384554-7bde-46c7-b2e2-e7407604d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Location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bdfde-3104-4524-abbb-ccd253ab6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84554-7bde-46c7-b2e2-e7407604d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D2085-B14B-40BA-B470-578DEB32975B}">
  <ds:schemaRefs>
    <ds:schemaRef ds:uri="http://schemas.microsoft.com/office/2006/metadata/properties"/>
    <ds:schemaRef ds:uri="http://purl.org/dc/terms/"/>
    <ds:schemaRef ds:uri="d091f349-48a0-4c46-ad26-e734a05e92cd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c11ad18-65aa-4211-9866-e72ef044239b"/>
  </ds:schemaRefs>
</ds:datastoreItem>
</file>

<file path=customXml/itemProps2.xml><?xml version="1.0" encoding="utf-8"?>
<ds:datastoreItem xmlns:ds="http://schemas.openxmlformats.org/officeDocument/2006/customXml" ds:itemID="{BB13764D-061F-487E-A78E-7B279E2FE2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C43E4C-6B12-4EB6-875F-F0A06D82953D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Whitney-Book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Smith</dc:creator>
  <cp:lastModifiedBy>Kayla Smith</cp:lastModifiedBy>
  <cp:revision>2</cp:revision>
  <dcterms:created xsi:type="dcterms:W3CDTF">2021-11-15T18:31:49Z</dcterms:created>
  <dcterms:modified xsi:type="dcterms:W3CDTF">2021-11-16T16:01:21Z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0x010100B320C4EBCAEBA5409CEFA22061C11D28</vt:lpwstr>
  </property>
</Properties>
</file>