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2B795-A891-4C9A-B353-CDFAB6102400}" v="3" dt="2021-11-11T18:00:30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a Smith" userId="4433acdb-1814-4da3-b4e3-c41c106ef75c" providerId="ADAL" clId="{26F2B795-A891-4C9A-B353-CDFAB6102400}"/>
    <pc:docChg chg="custSel modSld modMainMaster">
      <pc:chgData name="Kayla Smith" userId="4433acdb-1814-4da3-b4e3-c41c106ef75c" providerId="ADAL" clId="{26F2B795-A891-4C9A-B353-CDFAB6102400}" dt="2021-11-11T18:01:34.865" v="35" actId="1076"/>
      <pc:docMkLst>
        <pc:docMk/>
      </pc:docMkLst>
      <pc:sldChg chg="addSp modSp mod">
        <pc:chgData name="Kayla Smith" userId="4433acdb-1814-4da3-b4e3-c41c106ef75c" providerId="ADAL" clId="{26F2B795-A891-4C9A-B353-CDFAB6102400}" dt="2021-11-11T18:01:34.865" v="35" actId="1076"/>
        <pc:sldMkLst>
          <pc:docMk/>
          <pc:sldMk cId="1997045415" sldId="256"/>
        </pc:sldMkLst>
        <pc:spChg chg="add mod">
          <ac:chgData name="Kayla Smith" userId="4433acdb-1814-4da3-b4e3-c41c106ef75c" providerId="ADAL" clId="{26F2B795-A891-4C9A-B353-CDFAB6102400}" dt="2021-11-11T18:01:34.865" v="35" actId="1076"/>
          <ac:spMkLst>
            <pc:docMk/>
            <pc:sldMk cId="1997045415" sldId="256"/>
            <ac:spMk id="11" creationId="{532E7BBC-2CA3-440B-AF2E-3C91B5727747}"/>
          </ac:spMkLst>
        </pc:spChg>
        <pc:spChg chg="mod">
          <ac:chgData name="Kayla Smith" userId="4433acdb-1814-4da3-b4e3-c41c106ef75c" providerId="ADAL" clId="{26F2B795-A891-4C9A-B353-CDFAB6102400}" dt="2021-11-11T17:55:49.547" v="24" actId="20577"/>
          <ac:spMkLst>
            <pc:docMk/>
            <pc:sldMk cId="1997045415" sldId="256"/>
            <ac:spMk id="29" creationId="{E62E09F6-CF12-44CE-A84D-C0E4F18CE1B4}"/>
          </ac:spMkLst>
        </pc:spChg>
      </pc:sldChg>
      <pc:sldMasterChg chg="modSldLayout">
        <pc:chgData name="Kayla Smith" userId="4433acdb-1814-4da3-b4e3-c41c106ef75c" providerId="ADAL" clId="{26F2B795-A891-4C9A-B353-CDFAB6102400}" dt="2021-11-11T17:56:21.054" v="29" actId="167"/>
        <pc:sldMasterMkLst>
          <pc:docMk/>
          <pc:sldMasterMk cId="2129519526" sldId="2147483648"/>
        </pc:sldMasterMkLst>
        <pc:sldLayoutChg chg="addSp delSp modSp mod">
          <pc:chgData name="Kayla Smith" userId="4433acdb-1814-4da3-b4e3-c41c106ef75c" providerId="ADAL" clId="{26F2B795-A891-4C9A-B353-CDFAB6102400}" dt="2021-11-11T17:56:21.054" v="29" actId="167"/>
          <pc:sldLayoutMkLst>
            <pc:docMk/>
            <pc:sldMasterMk cId="2129519526" sldId="2147483648"/>
            <pc:sldLayoutMk cId="183877918" sldId="2147483649"/>
          </pc:sldLayoutMkLst>
          <pc:picChg chg="add mod ord">
            <ac:chgData name="Kayla Smith" userId="4433acdb-1814-4da3-b4e3-c41c106ef75c" providerId="ADAL" clId="{26F2B795-A891-4C9A-B353-CDFAB6102400}" dt="2021-11-11T17:56:21.054" v="29" actId="167"/>
            <ac:picMkLst>
              <pc:docMk/>
              <pc:sldMasterMk cId="2129519526" sldId="2147483648"/>
              <pc:sldLayoutMk cId="183877918" sldId="2147483649"/>
              <ac:picMk id="4" creationId="{4A6B7D4D-2F2B-4202-825B-184CFADD0B36}"/>
            </ac:picMkLst>
          </pc:picChg>
          <pc:picChg chg="del">
            <ac:chgData name="Kayla Smith" userId="4433acdb-1814-4da3-b4e3-c41c106ef75c" providerId="ADAL" clId="{26F2B795-A891-4C9A-B353-CDFAB6102400}" dt="2021-11-11T17:55:59.291" v="25" actId="478"/>
            <ac:picMkLst>
              <pc:docMk/>
              <pc:sldMasterMk cId="2129519526" sldId="2147483648"/>
              <pc:sldLayoutMk cId="183877918" sldId="2147483649"/>
              <ac:picMk id="5" creationId="{B06A6A16-F5AB-4C71-A813-E9C0E1EB3AE2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4A6B7D4D-2F2B-4202-825B-184CFADD0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0BC3DF7D-34DD-40D3-830E-949F8107C5FF}"/>
              </a:ext>
            </a:extLst>
          </p:cNvPr>
          <p:cNvSpPr txBox="1"/>
          <p:nvPr userDrawn="1"/>
        </p:nvSpPr>
        <p:spPr>
          <a:xfrm>
            <a:off x="7612903" y="6579331"/>
            <a:ext cx="75501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939598"/>
                </a:solidFill>
                <a:latin typeface="Whitney-Book"/>
                <a:cs typeface="Whitney-Book"/>
              </a:rPr>
              <a:t>© </a:t>
            </a:r>
            <a:r>
              <a:rPr sz="700" spc="-5" dirty="0">
                <a:solidFill>
                  <a:srgbClr val="939598"/>
                </a:solidFill>
                <a:latin typeface="Whitney-Book"/>
                <a:cs typeface="Whitney-Book"/>
              </a:rPr>
              <a:t>Virgin Pulse</a:t>
            </a:r>
            <a:endParaRPr sz="700" dirty="0">
              <a:latin typeface="Whitney-Book"/>
              <a:cs typeface="Whitney-Book"/>
            </a:endParaRPr>
          </a:p>
        </p:txBody>
      </p:sp>
    </p:spTree>
    <p:extLst>
      <p:ext uri="{BB962C8B-B14F-4D97-AF65-F5344CB8AC3E}">
        <p14:creationId xmlns:p14="http://schemas.microsoft.com/office/powerpoint/2010/main" val="18387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7C2E-A990-4043-B7E3-238E27E4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68D8C-8D56-41CB-8368-0DF1B323A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AB056-EFCC-4870-9942-510DEAF14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397D-127B-41EE-B82E-5553CE9F3172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C6F8E-9589-455E-9DC4-5152EDDD7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DC62A-2588-4CE2-952D-04039F2DE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E1CAB-BF30-4AAE-B40C-BFF4AFC1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16">
            <a:extLst>
              <a:ext uri="{FF2B5EF4-FFF2-40B4-BE49-F238E27FC236}">
                <a16:creationId xmlns:a16="http://schemas.microsoft.com/office/drawing/2014/main" id="{E62E09F6-CF12-44CE-A84D-C0E4F18CE1B4}"/>
              </a:ext>
            </a:extLst>
          </p:cNvPr>
          <p:cNvSpPr txBox="1"/>
          <p:nvPr/>
        </p:nvSpPr>
        <p:spPr>
          <a:xfrm>
            <a:off x="7642464" y="4392954"/>
            <a:ext cx="4230400" cy="50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r>
              <a:rPr lang="en-US" sz="1400" spc="-10" dirty="0">
                <a:solidFill>
                  <a:srgbClr val="333E47"/>
                </a:solidFill>
                <a:latin typeface="+mj-lt"/>
                <a:cs typeface="Whitney Book"/>
              </a:rPr>
              <a:t>Go to </a:t>
            </a:r>
            <a:r>
              <a:rPr lang="en-US" sz="1400" b="1" spc="-10" dirty="0">
                <a:solidFill>
                  <a:srgbClr val="333E47"/>
                </a:solidFill>
                <a:latin typeface="+mj-lt"/>
                <a:cs typeface="Whitney Book"/>
              </a:rPr>
              <a:t>member.virginpulse.com</a:t>
            </a:r>
            <a:r>
              <a:rPr lang="en-US" sz="1400" spc="-10" dirty="0">
                <a:solidFill>
                  <a:srgbClr val="333E47"/>
                </a:solidFill>
                <a:latin typeface="+mj-lt"/>
                <a:cs typeface="Whitney Book"/>
              </a:rPr>
              <a:t> or </a:t>
            </a:r>
          </a:p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r>
              <a:rPr lang="en-US" sz="1400" spc="-10" dirty="0">
                <a:solidFill>
                  <a:srgbClr val="333E47"/>
                </a:solidFill>
                <a:latin typeface="+mj-lt"/>
                <a:cs typeface="Whitney Book"/>
              </a:rPr>
              <a:t>the Virgin Pulse mobile app. </a:t>
            </a:r>
            <a:endParaRPr lang="en-US" sz="1400" dirty="0">
              <a:solidFill>
                <a:prstClr val="black"/>
              </a:solidFill>
              <a:latin typeface="+mj-lt"/>
              <a:cs typeface="Whitney Book"/>
            </a:endParaRPr>
          </a:p>
        </p:txBody>
      </p:sp>
      <p:grpSp>
        <p:nvGrpSpPr>
          <p:cNvPr id="30" name="object 10">
            <a:extLst>
              <a:ext uri="{FF2B5EF4-FFF2-40B4-BE49-F238E27FC236}">
                <a16:creationId xmlns:a16="http://schemas.microsoft.com/office/drawing/2014/main" id="{8255DCE6-A9E2-488B-B955-D38EE2519AAF}"/>
              </a:ext>
            </a:extLst>
          </p:cNvPr>
          <p:cNvGrpSpPr/>
          <p:nvPr/>
        </p:nvGrpSpPr>
        <p:grpSpPr>
          <a:xfrm>
            <a:off x="8625118" y="5043138"/>
            <a:ext cx="2206125" cy="299922"/>
            <a:chOff x="14604791" y="8594502"/>
            <a:chExt cx="3019730" cy="410532"/>
          </a:xfrm>
        </p:grpSpPr>
        <p:pic>
          <p:nvPicPr>
            <p:cNvPr id="31" name="object 13">
              <a:extLst>
                <a:ext uri="{FF2B5EF4-FFF2-40B4-BE49-F238E27FC236}">
                  <a16:creationId xmlns:a16="http://schemas.microsoft.com/office/drawing/2014/main" id="{971D1331-FBBE-4B3D-99C4-3E0037B5454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1495" y="8594502"/>
              <a:ext cx="1403026" cy="410532"/>
            </a:xfrm>
            <a:prstGeom prst="rect">
              <a:avLst/>
            </a:prstGeom>
          </p:spPr>
        </p:pic>
        <p:pic>
          <p:nvPicPr>
            <p:cNvPr id="32" name="object 14">
              <a:extLst>
                <a:ext uri="{FF2B5EF4-FFF2-40B4-BE49-F238E27FC236}">
                  <a16:creationId xmlns:a16="http://schemas.microsoft.com/office/drawing/2014/main" id="{221900CC-9B09-4F9C-AF36-A68B3C30953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31670" y="8672112"/>
              <a:ext cx="132425" cy="253782"/>
            </a:xfrm>
            <a:prstGeom prst="rect">
              <a:avLst/>
            </a:prstGeom>
          </p:spPr>
        </p:pic>
        <p:pic>
          <p:nvPicPr>
            <p:cNvPr id="33" name="object 15">
              <a:extLst>
                <a:ext uri="{FF2B5EF4-FFF2-40B4-BE49-F238E27FC236}">
                  <a16:creationId xmlns:a16="http://schemas.microsoft.com/office/drawing/2014/main" id="{E4D51511-7F0A-456F-AA15-6C487B72610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36413" y="8755701"/>
              <a:ext cx="231788" cy="175020"/>
            </a:xfrm>
            <a:prstGeom prst="rect">
              <a:avLst/>
            </a:prstGeom>
          </p:spPr>
        </p:pic>
        <p:pic>
          <p:nvPicPr>
            <p:cNvPr id="34" name="object 16">
              <a:extLst>
                <a:ext uri="{FF2B5EF4-FFF2-40B4-BE49-F238E27FC236}">
                  <a16:creationId xmlns:a16="http://schemas.microsoft.com/office/drawing/2014/main" id="{18FC3E30-9DDE-4108-9301-E07FF16D37F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36415" y="8668814"/>
              <a:ext cx="170947" cy="130174"/>
            </a:xfrm>
            <a:prstGeom prst="rect">
              <a:avLst/>
            </a:prstGeom>
          </p:spPr>
        </p:pic>
        <p:pic>
          <p:nvPicPr>
            <p:cNvPr id="35" name="object 17">
              <a:extLst>
                <a:ext uri="{FF2B5EF4-FFF2-40B4-BE49-F238E27FC236}">
                  <a16:creationId xmlns:a16="http://schemas.microsoft.com/office/drawing/2014/main" id="{3D0E526A-338D-4FC5-BA85-F2E45ED876E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4791" y="8594502"/>
              <a:ext cx="1403025" cy="410532"/>
            </a:xfrm>
            <a:prstGeom prst="rect">
              <a:avLst/>
            </a:prstGeom>
          </p:spPr>
        </p:pic>
      </p:grpSp>
      <p:sp>
        <p:nvSpPr>
          <p:cNvPr id="37" name="object 16">
            <a:extLst>
              <a:ext uri="{FF2B5EF4-FFF2-40B4-BE49-F238E27FC236}">
                <a16:creationId xmlns:a16="http://schemas.microsoft.com/office/drawing/2014/main" id="{60C630FD-5EE8-4815-AEEB-68D97924BD7C}"/>
              </a:ext>
            </a:extLst>
          </p:cNvPr>
          <p:cNvSpPr txBox="1"/>
          <p:nvPr/>
        </p:nvSpPr>
        <p:spPr>
          <a:xfrm>
            <a:off x="7612903" y="1924350"/>
            <a:ext cx="4386661" cy="21968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endParaRPr lang="en-US" sz="2000" b="1" spc="-10" dirty="0">
              <a:solidFill>
                <a:srgbClr val="333E47"/>
              </a:solidFill>
              <a:cs typeface="Whitney Book"/>
            </a:endParaRPr>
          </a:p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333E47"/>
                </a:solidFill>
                <a:cs typeface="Whitney Book"/>
              </a:rPr>
              <a:t>[Date]</a:t>
            </a:r>
          </a:p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333E47"/>
                </a:solidFill>
                <a:cs typeface="Whitney Book"/>
              </a:rPr>
              <a:t>[Location]</a:t>
            </a:r>
          </a:p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endParaRPr lang="en-US" sz="2000" b="1" spc="-10" dirty="0">
              <a:solidFill>
                <a:srgbClr val="333E47"/>
              </a:solidFill>
              <a:cs typeface="Whitney Book"/>
            </a:endParaRPr>
          </a:p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r>
              <a:rPr lang="en-US" sz="2000" b="1" spc="-10" dirty="0">
                <a:solidFill>
                  <a:srgbClr val="333E47"/>
                </a:solidFill>
                <a:cs typeface="Whitney Book"/>
              </a:rPr>
              <a:t>Reserve your spot today.</a:t>
            </a:r>
          </a:p>
          <a:p>
            <a:pPr marL="147955" marR="140335" indent="12700" algn="ctr">
              <a:lnSpc>
                <a:spcPct val="115700"/>
              </a:lnSpc>
              <a:spcBef>
                <a:spcPts val="95"/>
              </a:spcBef>
            </a:pPr>
            <a:endParaRPr sz="2000" b="1" dirty="0">
              <a:solidFill>
                <a:prstClr val="black"/>
              </a:solidFill>
              <a:cs typeface="Whitney Book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C718631-2096-477C-966C-E51DC9A85100}"/>
              </a:ext>
            </a:extLst>
          </p:cNvPr>
          <p:cNvSpPr txBox="1"/>
          <p:nvPr/>
        </p:nvSpPr>
        <p:spPr>
          <a:xfrm>
            <a:off x="7612903" y="6579331"/>
            <a:ext cx="75501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00" spc="-5" dirty="0">
                <a:solidFill>
                  <a:srgbClr val="939598"/>
                </a:solidFill>
                <a:latin typeface="Whitney-Book"/>
                <a:cs typeface="Whitney-Book"/>
              </a:rPr>
              <a:t>                           </a:t>
            </a:r>
            <a:r>
              <a:rPr sz="700" spc="-5" dirty="0">
                <a:solidFill>
                  <a:srgbClr val="939598"/>
                </a:solidFill>
                <a:latin typeface="Whitney-Book"/>
                <a:cs typeface="Whitney-Book"/>
              </a:rPr>
              <a:t>2021</a:t>
            </a:r>
            <a:endParaRPr sz="700" dirty="0">
              <a:latin typeface="Whitney-Book"/>
              <a:cs typeface="Whitney-Book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32E7BBC-2CA3-440B-AF2E-3C91B5727747}"/>
              </a:ext>
            </a:extLst>
          </p:cNvPr>
          <p:cNvSpPr/>
          <p:nvPr/>
        </p:nvSpPr>
        <p:spPr>
          <a:xfrm>
            <a:off x="7888393" y="4096621"/>
            <a:ext cx="3835682" cy="49224"/>
          </a:xfrm>
          <a:custGeom>
            <a:avLst/>
            <a:gdLst/>
            <a:ahLst/>
            <a:cxnLst/>
            <a:rect l="l" t="t" r="r" b="b"/>
            <a:pathLst>
              <a:path w="6010909">
                <a:moveTo>
                  <a:pt x="0" y="0"/>
                </a:moveTo>
                <a:lnTo>
                  <a:pt x="6010288" y="0"/>
                </a:lnTo>
              </a:path>
            </a:pathLst>
          </a:custGeom>
          <a:ln w="3175">
            <a:solidFill>
              <a:srgbClr val="333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04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0C4EBCAEBA5409CEFA22061C11D28" ma:contentTypeVersion="13" ma:contentTypeDescription="Create a new document." ma:contentTypeScope="" ma:versionID="9a99e8cd4627ce46eaea8c72050ec4e8">
  <xsd:schema xmlns:xsd="http://www.w3.org/2001/XMLSchema" xmlns:xs="http://www.w3.org/2001/XMLSchema" xmlns:p="http://schemas.microsoft.com/office/2006/metadata/properties" xmlns:ns2="38fbdfde-3104-4524-abbb-ccd253ab6e71" xmlns:ns3="77384554-7bde-46c7-b2e2-e7407604d544" targetNamespace="http://schemas.microsoft.com/office/2006/metadata/properties" ma:root="true" ma:fieldsID="b4dacca34ef4aafb87ce2373269e0d76" ns2:_="" ns3:_="">
    <xsd:import namespace="38fbdfde-3104-4524-abbb-ccd253ab6e71"/>
    <xsd:import namespace="77384554-7bde-46c7-b2e2-e7407604d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Location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bdfde-3104-4524-abbb-ccd253ab6e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84554-7bde-46c7-b2e2-e7407604d5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C1D278-2D2B-473C-90B5-A6CB816CF70E}"/>
</file>

<file path=customXml/itemProps2.xml><?xml version="1.0" encoding="utf-8"?>
<ds:datastoreItem xmlns:ds="http://schemas.openxmlformats.org/officeDocument/2006/customXml" ds:itemID="{C02CCDBF-D271-41B4-9A6D-44C3FC6393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B07E62-C7E0-495D-996F-D88278BBE424}">
  <ds:schemaRefs>
    <ds:schemaRef ds:uri="d091f349-48a0-4c46-ad26-e734a05e92cd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3c11ad18-65aa-4211-9866-e72ef044239b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27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Whitney-Book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Smith</dc:creator>
  <cp:lastModifiedBy>Kayla Smith</cp:lastModifiedBy>
  <cp:revision>2</cp:revision>
  <dcterms:created xsi:type="dcterms:W3CDTF">2021-11-10T20:30:54Z</dcterms:created>
  <dcterms:modified xsi:type="dcterms:W3CDTF">2021-11-11T18:01:41Z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0x010100B320C4EBCAEBA5409CEFA22061C11D28</vt:lpwstr>
  </property>
</Properties>
</file>