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70" r:id="rId4"/>
    <p:sldMasterId id="2147483666" r:id="rId5"/>
  </p:sldMasterIdLst>
  <p:sldIdLst>
    <p:sldId id="257" r:id="rId6"/>
    <p:sldId id="265" r:id="rId7"/>
  </p:sldIdLst>
  <p:sldSz cx="7772400" cy="10058400"/>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56" userDrawn="1">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AD9EB"/>
    <a:srgbClr val="00B7B8"/>
    <a:srgbClr val="FCBB00"/>
    <a:srgbClr val="FE7905"/>
    <a:srgbClr val="DA0625"/>
    <a:srgbClr val="008EA8"/>
    <a:srgbClr val="F597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5699" autoAdjust="0"/>
  </p:normalViewPr>
  <p:slideViewPr>
    <p:cSldViewPr snapToGrid="0">
      <p:cViewPr varScale="1">
        <p:scale>
          <a:sx n="70" d="100"/>
          <a:sy n="70" d="100"/>
        </p:scale>
        <p:origin x="3084" y="78"/>
      </p:cViewPr>
      <p:guideLst>
        <p:guide orient="horz" pos="2856"/>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ableStyles" Target="tableStyles.xml"/><Relationship Id="rId5" Type="http://schemas.openxmlformats.org/officeDocument/2006/relationships/slideMaster" Target="slideMasters/slideMaster2.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wn Talbert" userId="S::dawn.talbert@virginpulse.com::5b0ac683-31d3-4948-97b1-138f92a7bb2e" providerId="AD" clId="Web-{1B7DD95D-26A3-5594-9EA9-D958BE20C8FA}"/>
    <pc:docChg chg="modSld">
      <pc:chgData name="Dawn Talbert" userId="S::dawn.talbert@virginpulse.com::5b0ac683-31d3-4948-97b1-138f92a7bb2e" providerId="AD" clId="Web-{1B7DD95D-26A3-5594-9EA9-D958BE20C8FA}" dt="2022-10-11T15:00:04.125" v="2" actId="20577"/>
      <pc:docMkLst>
        <pc:docMk/>
      </pc:docMkLst>
      <pc:sldChg chg="modSp">
        <pc:chgData name="Dawn Talbert" userId="S::dawn.talbert@virginpulse.com::5b0ac683-31d3-4948-97b1-138f92a7bb2e" providerId="AD" clId="Web-{1B7DD95D-26A3-5594-9EA9-D958BE20C8FA}" dt="2022-10-11T15:00:04.125" v="2" actId="20577"/>
        <pc:sldMkLst>
          <pc:docMk/>
          <pc:sldMk cId="3307480067" sldId="265"/>
        </pc:sldMkLst>
        <pc:spChg chg="mod">
          <ac:chgData name="Dawn Talbert" userId="S::dawn.talbert@virginpulse.com::5b0ac683-31d3-4948-97b1-138f92a7bb2e" providerId="AD" clId="Web-{1B7DD95D-26A3-5594-9EA9-D958BE20C8FA}" dt="2022-10-11T15:00:04.125" v="2" actId="20577"/>
          <ac:spMkLst>
            <pc:docMk/>
            <pc:sldMk cId="3307480067" sldId="265"/>
            <ac:spMk id="15" creationId="{06D956D3-0A4F-4B87-BE63-F74ABC93044F}"/>
          </ac:spMkLst>
        </pc:spChg>
      </pc:sldChg>
    </pc:docChg>
  </pc:docChgLst>
  <pc:docChgLst>
    <pc:chgData name="Kayla Smith" userId="4433acdb-1814-4da3-b4e3-c41c106ef75c" providerId="ADAL" clId="{70AA0E82-8F1B-462A-A14F-5E3488ADAC6E}"/>
    <pc:docChg chg="undo redo custSel addSld delSld modSld delMainMaster modMainMaster">
      <pc:chgData name="Kayla Smith" userId="4433acdb-1814-4da3-b4e3-c41c106ef75c" providerId="ADAL" clId="{70AA0E82-8F1B-462A-A14F-5E3488ADAC6E}" dt="2022-09-21T19:47:24.105" v="93" actId="47"/>
      <pc:docMkLst>
        <pc:docMk/>
      </pc:docMkLst>
      <pc:sldChg chg="del">
        <pc:chgData name="Kayla Smith" userId="4433acdb-1814-4da3-b4e3-c41c106ef75c" providerId="ADAL" clId="{70AA0E82-8F1B-462A-A14F-5E3488ADAC6E}" dt="2022-09-21T19:39:58.950" v="0" actId="47"/>
        <pc:sldMkLst>
          <pc:docMk/>
          <pc:sldMk cId="0" sldId="256"/>
        </pc:sldMkLst>
      </pc:sldChg>
      <pc:sldChg chg="addSp delSp modSp mod">
        <pc:chgData name="Kayla Smith" userId="4433acdb-1814-4da3-b4e3-c41c106ef75c" providerId="ADAL" clId="{70AA0E82-8F1B-462A-A14F-5E3488ADAC6E}" dt="2022-09-21T19:46:46.629" v="90" actId="1076"/>
        <pc:sldMkLst>
          <pc:docMk/>
          <pc:sldMk cId="0" sldId="257"/>
        </pc:sldMkLst>
        <pc:spChg chg="mod">
          <ac:chgData name="Kayla Smith" userId="4433acdb-1814-4da3-b4e3-c41c106ef75c" providerId="ADAL" clId="{70AA0E82-8F1B-462A-A14F-5E3488ADAC6E}" dt="2022-09-21T19:40:36.667" v="20" actId="20577"/>
          <ac:spMkLst>
            <pc:docMk/>
            <pc:sldMk cId="0" sldId="257"/>
            <ac:spMk id="3" creationId="{6C7CA7F1-010E-4E73-945E-AFC42F7F86DA}"/>
          </ac:spMkLst>
        </pc:spChg>
        <pc:spChg chg="mod">
          <ac:chgData name="Kayla Smith" userId="4433acdb-1814-4da3-b4e3-c41c106ef75c" providerId="ADAL" clId="{70AA0E82-8F1B-462A-A14F-5E3488ADAC6E}" dt="2022-09-21T19:46:12.541" v="85" actId="20577"/>
          <ac:spMkLst>
            <pc:docMk/>
            <pc:sldMk cId="0" sldId="257"/>
            <ac:spMk id="11" creationId="{09A998C5-7230-4A0D-947B-2CC7E3E62AD4}"/>
          </ac:spMkLst>
        </pc:spChg>
        <pc:picChg chg="add mod">
          <ac:chgData name="Kayla Smith" userId="4433acdb-1814-4da3-b4e3-c41c106ef75c" providerId="ADAL" clId="{70AA0E82-8F1B-462A-A14F-5E3488ADAC6E}" dt="2022-09-21T19:46:46.629" v="90" actId="1076"/>
          <ac:picMkLst>
            <pc:docMk/>
            <pc:sldMk cId="0" sldId="257"/>
            <ac:picMk id="5" creationId="{1E28E307-C134-AF39-8D5C-4510736E2EA6}"/>
          </ac:picMkLst>
        </pc:picChg>
        <pc:picChg chg="del">
          <ac:chgData name="Kayla Smith" userId="4433acdb-1814-4da3-b4e3-c41c106ef75c" providerId="ADAL" clId="{70AA0E82-8F1B-462A-A14F-5E3488ADAC6E}" dt="2022-09-21T19:40:42.052" v="21" actId="478"/>
          <ac:picMkLst>
            <pc:docMk/>
            <pc:sldMk cId="0" sldId="257"/>
            <ac:picMk id="10" creationId="{FB3DED4A-A6BD-4596-9D5F-39663B498614}"/>
          </ac:picMkLst>
        </pc:picChg>
        <pc:cxnChg chg="add del mod">
          <ac:chgData name="Kayla Smith" userId="4433acdb-1814-4da3-b4e3-c41c106ef75c" providerId="ADAL" clId="{70AA0E82-8F1B-462A-A14F-5E3488ADAC6E}" dt="2022-09-21T19:43:43.067" v="28"/>
          <ac:cxnSpMkLst>
            <pc:docMk/>
            <pc:sldMk cId="0" sldId="257"/>
            <ac:cxnSpMk id="2" creationId="{8FBFA633-B1E6-0FC7-4A7F-951551639E3D}"/>
          </ac:cxnSpMkLst>
        </pc:cxnChg>
      </pc:sldChg>
      <pc:sldChg chg="del">
        <pc:chgData name="Kayla Smith" userId="4433acdb-1814-4da3-b4e3-c41c106ef75c" providerId="ADAL" clId="{70AA0E82-8F1B-462A-A14F-5E3488ADAC6E}" dt="2022-09-21T19:40:00.907" v="2" actId="47"/>
        <pc:sldMkLst>
          <pc:docMk/>
          <pc:sldMk cId="3299919099" sldId="264"/>
        </pc:sldMkLst>
      </pc:sldChg>
      <pc:sldChg chg="modSp mod">
        <pc:chgData name="Kayla Smith" userId="4433acdb-1814-4da3-b4e3-c41c106ef75c" providerId="ADAL" clId="{70AA0E82-8F1B-462A-A14F-5E3488ADAC6E}" dt="2022-09-21T19:46:02.447" v="67" actId="20577"/>
        <pc:sldMkLst>
          <pc:docMk/>
          <pc:sldMk cId="3307480067" sldId="265"/>
        </pc:sldMkLst>
        <pc:spChg chg="mod">
          <ac:chgData name="Kayla Smith" userId="4433acdb-1814-4da3-b4e3-c41c106ef75c" providerId="ADAL" clId="{70AA0E82-8F1B-462A-A14F-5E3488ADAC6E}" dt="2022-09-21T19:46:02.447" v="67" actId="20577"/>
          <ac:spMkLst>
            <pc:docMk/>
            <pc:sldMk cId="3307480067" sldId="265"/>
            <ac:spMk id="5" creationId="{CF3565D0-8DD6-4360-8D3B-DC8CD6F4F1FB}"/>
          </ac:spMkLst>
        </pc:spChg>
      </pc:sldChg>
      <pc:sldChg chg="del">
        <pc:chgData name="Kayla Smith" userId="4433acdb-1814-4da3-b4e3-c41c106ef75c" providerId="ADAL" clId="{70AA0E82-8F1B-462A-A14F-5E3488ADAC6E}" dt="2022-09-21T19:40:06.402" v="4" actId="47"/>
        <pc:sldMkLst>
          <pc:docMk/>
          <pc:sldMk cId="3329171530" sldId="266"/>
        </pc:sldMkLst>
      </pc:sldChg>
      <pc:sldChg chg="del">
        <pc:chgData name="Kayla Smith" userId="4433acdb-1814-4da3-b4e3-c41c106ef75c" providerId="ADAL" clId="{70AA0E82-8F1B-462A-A14F-5E3488ADAC6E}" dt="2022-09-21T19:40:08.902" v="5" actId="47"/>
        <pc:sldMkLst>
          <pc:docMk/>
          <pc:sldMk cId="1280032744" sldId="267"/>
        </pc:sldMkLst>
      </pc:sldChg>
      <pc:sldChg chg="del">
        <pc:chgData name="Kayla Smith" userId="4433acdb-1814-4da3-b4e3-c41c106ef75c" providerId="ADAL" clId="{70AA0E82-8F1B-462A-A14F-5E3488ADAC6E}" dt="2022-09-21T19:40:20.105" v="6" actId="47"/>
        <pc:sldMkLst>
          <pc:docMk/>
          <pc:sldMk cId="2716938114" sldId="268"/>
        </pc:sldMkLst>
      </pc:sldChg>
      <pc:sldChg chg="del">
        <pc:chgData name="Kayla Smith" userId="4433acdb-1814-4da3-b4e3-c41c106ef75c" providerId="ADAL" clId="{70AA0E82-8F1B-462A-A14F-5E3488ADAC6E}" dt="2022-09-21T19:40:02.469" v="3" actId="47"/>
        <pc:sldMkLst>
          <pc:docMk/>
          <pc:sldMk cId="1481935756" sldId="270"/>
        </pc:sldMkLst>
      </pc:sldChg>
      <pc:sldChg chg="del">
        <pc:chgData name="Kayla Smith" userId="4433acdb-1814-4da3-b4e3-c41c106ef75c" providerId="ADAL" clId="{70AA0E82-8F1B-462A-A14F-5E3488ADAC6E}" dt="2022-09-21T19:47:22.238" v="91" actId="47"/>
        <pc:sldMkLst>
          <pc:docMk/>
          <pc:sldMk cId="3051900553" sldId="271"/>
        </pc:sldMkLst>
      </pc:sldChg>
      <pc:sldChg chg="del">
        <pc:chgData name="Kayla Smith" userId="4433acdb-1814-4da3-b4e3-c41c106ef75c" providerId="ADAL" clId="{70AA0E82-8F1B-462A-A14F-5E3488ADAC6E}" dt="2022-09-21T19:47:23.503" v="92" actId="47"/>
        <pc:sldMkLst>
          <pc:docMk/>
          <pc:sldMk cId="2940871636" sldId="272"/>
        </pc:sldMkLst>
      </pc:sldChg>
      <pc:sldChg chg="del">
        <pc:chgData name="Kayla Smith" userId="4433acdb-1814-4da3-b4e3-c41c106ef75c" providerId="ADAL" clId="{70AA0E82-8F1B-462A-A14F-5E3488ADAC6E}" dt="2022-09-21T19:41:57.573" v="22" actId="47"/>
        <pc:sldMkLst>
          <pc:docMk/>
          <pc:sldMk cId="715467928" sldId="275"/>
        </pc:sldMkLst>
      </pc:sldChg>
      <pc:sldChg chg="del">
        <pc:chgData name="Kayla Smith" userId="4433acdb-1814-4da3-b4e3-c41c106ef75c" providerId="ADAL" clId="{70AA0E82-8F1B-462A-A14F-5E3488ADAC6E}" dt="2022-09-21T19:40:00.075" v="1" actId="47"/>
        <pc:sldMkLst>
          <pc:docMk/>
          <pc:sldMk cId="1317976418" sldId="346"/>
        </pc:sldMkLst>
      </pc:sldChg>
      <pc:sldChg chg="del">
        <pc:chgData name="Kayla Smith" userId="4433acdb-1814-4da3-b4e3-c41c106ef75c" providerId="ADAL" clId="{70AA0E82-8F1B-462A-A14F-5E3488ADAC6E}" dt="2022-09-21T19:40:20.711" v="7" actId="47"/>
        <pc:sldMkLst>
          <pc:docMk/>
          <pc:sldMk cId="1014517995" sldId="347"/>
        </pc:sldMkLst>
      </pc:sldChg>
      <pc:sldChg chg="del">
        <pc:chgData name="Kayla Smith" userId="4433acdb-1814-4da3-b4e3-c41c106ef75c" providerId="ADAL" clId="{70AA0E82-8F1B-462A-A14F-5E3488ADAC6E}" dt="2022-09-21T19:47:24.105" v="93" actId="47"/>
        <pc:sldMkLst>
          <pc:docMk/>
          <pc:sldMk cId="593129859" sldId="348"/>
        </pc:sldMkLst>
      </pc:sldChg>
      <pc:sldChg chg="del">
        <pc:chgData name="Kayla Smith" userId="4433acdb-1814-4da3-b4e3-c41c106ef75c" providerId="ADAL" clId="{70AA0E82-8F1B-462A-A14F-5E3488ADAC6E}" dt="2022-09-21T19:45:42.731" v="51" actId="47"/>
        <pc:sldMkLst>
          <pc:docMk/>
          <pc:sldMk cId="1514400268" sldId="349"/>
        </pc:sldMkLst>
      </pc:sldChg>
      <pc:sldChg chg="del">
        <pc:chgData name="Kayla Smith" userId="4433acdb-1814-4da3-b4e3-c41c106ef75c" providerId="ADAL" clId="{70AA0E82-8F1B-462A-A14F-5E3488ADAC6E}" dt="2022-09-21T19:45:40.853" v="50" actId="47"/>
        <pc:sldMkLst>
          <pc:docMk/>
          <pc:sldMk cId="2617607930" sldId="350"/>
        </pc:sldMkLst>
      </pc:sldChg>
      <pc:sldChg chg="add del">
        <pc:chgData name="Kayla Smith" userId="4433acdb-1814-4da3-b4e3-c41c106ef75c" providerId="ADAL" clId="{70AA0E82-8F1B-462A-A14F-5E3488ADAC6E}" dt="2022-09-21T19:45:36.848" v="49" actId="47"/>
        <pc:sldMkLst>
          <pc:docMk/>
          <pc:sldMk cId="2489753716" sldId="351"/>
        </pc:sldMkLst>
      </pc:sldChg>
      <pc:sldMasterChg chg="del delSldLayout">
        <pc:chgData name="Kayla Smith" userId="4433acdb-1814-4da3-b4e3-c41c106ef75c" providerId="ADAL" clId="{70AA0E82-8F1B-462A-A14F-5E3488ADAC6E}" dt="2022-09-21T19:47:22.238" v="91" actId="47"/>
        <pc:sldMasterMkLst>
          <pc:docMk/>
          <pc:sldMasterMk cId="0" sldId="2147483648"/>
        </pc:sldMasterMkLst>
        <pc:sldLayoutChg chg="del">
          <pc:chgData name="Kayla Smith" userId="4433acdb-1814-4da3-b4e3-c41c106ef75c" providerId="ADAL" clId="{70AA0E82-8F1B-462A-A14F-5E3488ADAC6E}" dt="2022-09-21T19:47:22.238" v="91" actId="47"/>
          <pc:sldLayoutMkLst>
            <pc:docMk/>
            <pc:sldMasterMk cId="0" sldId="2147483648"/>
            <pc:sldLayoutMk cId="0" sldId="2147483661"/>
          </pc:sldLayoutMkLst>
        </pc:sldLayoutChg>
        <pc:sldLayoutChg chg="del">
          <pc:chgData name="Kayla Smith" userId="4433acdb-1814-4da3-b4e3-c41c106ef75c" providerId="ADAL" clId="{70AA0E82-8F1B-462A-A14F-5E3488ADAC6E}" dt="2022-09-21T19:47:22.238" v="91" actId="47"/>
          <pc:sldLayoutMkLst>
            <pc:docMk/>
            <pc:sldMasterMk cId="0" sldId="2147483648"/>
            <pc:sldLayoutMk cId="0" sldId="2147483662"/>
          </pc:sldLayoutMkLst>
        </pc:sldLayoutChg>
        <pc:sldLayoutChg chg="del">
          <pc:chgData name="Kayla Smith" userId="4433acdb-1814-4da3-b4e3-c41c106ef75c" providerId="ADAL" clId="{70AA0E82-8F1B-462A-A14F-5E3488ADAC6E}" dt="2022-09-21T19:47:22.238" v="91" actId="47"/>
          <pc:sldLayoutMkLst>
            <pc:docMk/>
            <pc:sldMasterMk cId="0" sldId="2147483648"/>
            <pc:sldLayoutMk cId="0" sldId="2147483663"/>
          </pc:sldLayoutMkLst>
        </pc:sldLayoutChg>
        <pc:sldLayoutChg chg="del">
          <pc:chgData name="Kayla Smith" userId="4433acdb-1814-4da3-b4e3-c41c106ef75c" providerId="ADAL" clId="{70AA0E82-8F1B-462A-A14F-5E3488ADAC6E}" dt="2022-09-21T19:47:22.238" v="91" actId="47"/>
          <pc:sldLayoutMkLst>
            <pc:docMk/>
            <pc:sldMasterMk cId="0" sldId="2147483648"/>
            <pc:sldLayoutMk cId="0" sldId="2147483664"/>
          </pc:sldLayoutMkLst>
        </pc:sldLayoutChg>
        <pc:sldLayoutChg chg="del">
          <pc:chgData name="Kayla Smith" userId="4433acdb-1814-4da3-b4e3-c41c106ef75c" providerId="ADAL" clId="{70AA0E82-8F1B-462A-A14F-5E3488ADAC6E}" dt="2022-09-21T19:47:22.238" v="91" actId="47"/>
          <pc:sldLayoutMkLst>
            <pc:docMk/>
            <pc:sldMasterMk cId="0" sldId="2147483648"/>
            <pc:sldLayoutMk cId="0" sldId="2147483665"/>
          </pc:sldLayoutMkLst>
        </pc:sldLayoutChg>
        <pc:sldLayoutChg chg="del">
          <pc:chgData name="Kayla Smith" userId="4433acdb-1814-4da3-b4e3-c41c106ef75c" providerId="ADAL" clId="{70AA0E82-8F1B-462A-A14F-5E3488ADAC6E}" dt="2022-09-21T19:47:22.238" v="91" actId="47"/>
          <pc:sldLayoutMkLst>
            <pc:docMk/>
            <pc:sldMasterMk cId="0" sldId="2147483648"/>
            <pc:sldLayoutMk cId="3479176483" sldId="2147483669"/>
          </pc:sldLayoutMkLst>
        </pc:sldLayoutChg>
      </pc:sldMasterChg>
      <pc:sldMasterChg chg="addSp delSp modSp mod">
        <pc:chgData name="Kayla Smith" userId="4433acdb-1814-4da3-b4e3-c41c106ef75c" providerId="ADAL" clId="{70AA0E82-8F1B-462A-A14F-5E3488ADAC6E}" dt="2022-09-21T19:45:30.246" v="47" actId="14100"/>
        <pc:sldMasterMkLst>
          <pc:docMk/>
          <pc:sldMasterMk cId="154081805" sldId="2147483670"/>
        </pc:sldMasterMkLst>
        <pc:picChg chg="add del mod modCrop">
          <ac:chgData name="Kayla Smith" userId="4433acdb-1814-4da3-b4e3-c41c106ef75c" providerId="ADAL" clId="{70AA0E82-8F1B-462A-A14F-5E3488ADAC6E}" dt="2022-09-21T19:45:30.246" v="47" actId="14100"/>
          <ac:picMkLst>
            <pc:docMk/>
            <pc:sldMasterMk cId="154081805" sldId="2147483670"/>
            <ac:picMk id="9" creationId="{0EE3D2EC-3456-4714-90C1-DACF8E4883C4}"/>
          </ac:picMkLst>
        </pc:picChg>
      </pc:sldMasterChg>
    </pc:docChg>
  </pc:docChgLst>
  <pc:docChgLst>
    <pc:chgData name="Kayla Smith" userId="4433acdb-1814-4da3-b4e3-c41c106ef75c" providerId="ADAL" clId="{A3B256E6-5E0D-411E-AB58-AEBE148BC19C}"/>
    <pc:docChg chg="custSel modSld">
      <pc:chgData name="Kayla Smith" userId="4433acdb-1814-4da3-b4e3-c41c106ef75c" providerId="ADAL" clId="{A3B256E6-5E0D-411E-AB58-AEBE148BC19C}" dt="2022-10-07T16:43:36.220" v="165" actId="404"/>
      <pc:docMkLst>
        <pc:docMk/>
      </pc:docMkLst>
      <pc:sldChg chg="modSp mod">
        <pc:chgData name="Kayla Smith" userId="4433acdb-1814-4da3-b4e3-c41c106ef75c" providerId="ADAL" clId="{A3B256E6-5E0D-411E-AB58-AEBE148BC19C}" dt="2022-10-07T16:42:09.662" v="163" actId="2711"/>
        <pc:sldMkLst>
          <pc:docMk/>
          <pc:sldMk cId="0" sldId="257"/>
        </pc:sldMkLst>
        <pc:spChg chg="mod">
          <ac:chgData name="Kayla Smith" userId="4433acdb-1814-4da3-b4e3-c41c106ef75c" providerId="ADAL" clId="{A3B256E6-5E0D-411E-AB58-AEBE148BC19C}" dt="2022-10-07T16:40:19.389" v="142" actId="113"/>
          <ac:spMkLst>
            <pc:docMk/>
            <pc:sldMk cId="0" sldId="257"/>
            <ac:spMk id="3" creationId="{6C7CA7F1-010E-4E73-945E-AFC42F7F86DA}"/>
          </ac:spMkLst>
        </pc:spChg>
        <pc:spChg chg="mod">
          <ac:chgData name="Kayla Smith" userId="4433acdb-1814-4da3-b4e3-c41c106ef75c" providerId="ADAL" clId="{A3B256E6-5E0D-411E-AB58-AEBE148BC19C}" dt="2022-10-07T16:42:09.662" v="163" actId="2711"/>
          <ac:spMkLst>
            <pc:docMk/>
            <pc:sldMk cId="0" sldId="257"/>
            <ac:spMk id="11" creationId="{09A998C5-7230-4A0D-947B-2CC7E3E62AD4}"/>
          </ac:spMkLst>
        </pc:spChg>
        <pc:spChg chg="mod">
          <ac:chgData name="Kayla Smith" userId="4433acdb-1814-4da3-b4e3-c41c106ef75c" providerId="ADAL" clId="{A3B256E6-5E0D-411E-AB58-AEBE148BC19C}" dt="2022-10-07T16:40:30.694" v="144" actId="403"/>
          <ac:spMkLst>
            <pc:docMk/>
            <pc:sldMk cId="0" sldId="257"/>
            <ac:spMk id="20" creationId="{5A369768-0935-4E3C-81CD-271FDDD4D9B2}"/>
          </ac:spMkLst>
        </pc:spChg>
        <pc:spChg chg="mod">
          <ac:chgData name="Kayla Smith" userId="4433acdb-1814-4da3-b4e3-c41c106ef75c" providerId="ADAL" clId="{A3B256E6-5E0D-411E-AB58-AEBE148BC19C}" dt="2022-10-07T16:40:45.088" v="149" actId="1076"/>
          <ac:spMkLst>
            <pc:docMk/>
            <pc:sldMk cId="0" sldId="257"/>
            <ac:spMk id="34" creationId="{CF73DE33-BEFF-4ED0-AFF8-A56385341AB4}"/>
          </ac:spMkLst>
        </pc:spChg>
      </pc:sldChg>
      <pc:sldChg chg="modSp mod">
        <pc:chgData name="Kayla Smith" userId="4433acdb-1814-4da3-b4e3-c41c106ef75c" providerId="ADAL" clId="{A3B256E6-5E0D-411E-AB58-AEBE148BC19C}" dt="2022-10-07T16:43:36.220" v="165" actId="404"/>
        <pc:sldMkLst>
          <pc:docMk/>
          <pc:sldMk cId="3307480067" sldId="265"/>
        </pc:sldMkLst>
        <pc:spChg chg="mod">
          <ac:chgData name="Kayla Smith" userId="4433acdb-1814-4da3-b4e3-c41c106ef75c" providerId="ADAL" clId="{A3B256E6-5E0D-411E-AB58-AEBE148BC19C}" dt="2022-10-07T16:41:58.288" v="162" actId="2711"/>
          <ac:spMkLst>
            <pc:docMk/>
            <pc:sldMk cId="3307480067" sldId="265"/>
            <ac:spMk id="5" creationId="{CF3565D0-8DD6-4360-8D3B-DC8CD6F4F1FB}"/>
          </ac:spMkLst>
        </pc:spChg>
        <pc:spChg chg="mod">
          <ac:chgData name="Kayla Smith" userId="4433acdb-1814-4da3-b4e3-c41c106ef75c" providerId="ADAL" clId="{A3B256E6-5E0D-411E-AB58-AEBE148BC19C}" dt="2022-10-07T16:41:11.813" v="156" actId="113"/>
          <ac:spMkLst>
            <pc:docMk/>
            <pc:sldMk cId="3307480067" sldId="265"/>
            <ac:spMk id="9" creationId="{8C59D20B-9A8B-448C-81C9-355F99750FBF}"/>
          </ac:spMkLst>
        </pc:spChg>
        <pc:spChg chg="mod">
          <ac:chgData name="Kayla Smith" userId="4433acdb-1814-4da3-b4e3-c41c106ef75c" providerId="ADAL" clId="{A3B256E6-5E0D-411E-AB58-AEBE148BC19C}" dt="2022-10-07T16:43:36.220" v="165" actId="404"/>
          <ac:spMkLst>
            <pc:docMk/>
            <pc:sldMk cId="3307480067" sldId="265"/>
            <ac:spMk id="11" creationId="{B155DBC5-61D3-4384-BC28-9032132248D3}"/>
          </ac:spMkLst>
        </pc:spChg>
        <pc:spChg chg="mod">
          <ac:chgData name="Kayla Smith" userId="4433acdb-1814-4da3-b4e3-c41c106ef75c" providerId="ADAL" clId="{A3B256E6-5E0D-411E-AB58-AEBE148BC19C}" dt="2022-10-07T16:41:45.426" v="161" actId="207"/>
          <ac:spMkLst>
            <pc:docMk/>
            <pc:sldMk cId="3307480067" sldId="265"/>
            <ac:spMk id="15" creationId="{06D956D3-0A4F-4B87-BE63-F74ABC93044F}"/>
          </ac:spMkLst>
        </pc:spChg>
        <pc:spChg chg="mod">
          <ac:chgData name="Kayla Smith" userId="4433acdb-1814-4da3-b4e3-c41c106ef75c" providerId="ADAL" clId="{A3B256E6-5E0D-411E-AB58-AEBE148BC19C}" dt="2022-10-07T16:41:19.783" v="158" actId="113"/>
          <ac:spMkLst>
            <pc:docMk/>
            <pc:sldMk cId="3307480067" sldId="265"/>
            <ac:spMk id="16" creationId="{5B0E72BA-125B-4AE7-9187-AE088D4ECC45}"/>
          </ac:spMkLst>
        </pc:spChg>
      </pc:sldChg>
    </pc:docChg>
  </pc:docChgLst>
  <pc:docChgLst>
    <pc:chgData name="Dawn Talbert" userId="S::dawn.talbert@virginpulse.com::5b0ac683-31d3-4948-97b1-138f92a7bb2e" providerId="AD" clId="Web-{7F48D588-1433-C87F-B057-F25ED318BC70}"/>
    <pc:docChg chg="modSld">
      <pc:chgData name="Dawn Talbert" userId="S::dawn.talbert@virginpulse.com::5b0ac683-31d3-4948-97b1-138f92a7bb2e" providerId="AD" clId="Web-{7F48D588-1433-C87F-B057-F25ED318BC70}" dt="2022-09-30T18:57:03.626" v="3" actId="20577"/>
      <pc:docMkLst>
        <pc:docMk/>
      </pc:docMkLst>
      <pc:sldChg chg="modSp">
        <pc:chgData name="Dawn Talbert" userId="S::dawn.talbert@virginpulse.com::5b0ac683-31d3-4948-97b1-138f92a7bb2e" providerId="AD" clId="Web-{7F48D588-1433-C87F-B057-F25ED318BC70}" dt="2022-09-30T18:57:03.626" v="3" actId="20577"/>
        <pc:sldMkLst>
          <pc:docMk/>
          <pc:sldMk cId="0" sldId="257"/>
        </pc:sldMkLst>
        <pc:spChg chg="mod">
          <ac:chgData name="Dawn Talbert" userId="S::dawn.talbert@virginpulse.com::5b0ac683-31d3-4948-97b1-138f92a7bb2e" providerId="AD" clId="Web-{7F48D588-1433-C87F-B057-F25ED318BC70}" dt="2022-09-30T18:57:03.626" v="3" actId="20577"/>
          <ac:spMkLst>
            <pc:docMk/>
            <pc:sldMk cId="0" sldId="257"/>
            <ac:spMk id="34" creationId="{CF73DE33-BEFF-4ED0-AFF8-A56385341AB4}"/>
          </ac:spMkLst>
        </pc:spChg>
      </pc:sldChg>
    </pc:docChg>
  </pc:docChgLst>
  <pc:docChgLst>
    <pc:chgData name="Kayla Smith" userId="4433acdb-1814-4da3-b4e3-c41c106ef75c" providerId="ADAL" clId="{EBB56AFF-12F4-4D82-8CDD-4027E4C75911}"/>
    <pc:docChg chg="undo custSel modSld">
      <pc:chgData name="Kayla Smith" userId="4433acdb-1814-4da3-b4e3-c41c106ef75c" providerId="ADAL" clId="{EBB56AFF-12F4-4D82-8CDD-4027E4C75911}" dt="2022-11-02T18:48:29.566" v="174" actId="1076"/>
      <pc:docMkLst>
        <pc:docMk/>
      </pc:docMkLst>
      <pc:sldChg chg="modSp mod">
        <pc:chgData name="Kayla Smith" userId="4433acdb-1814-4da3-b4e3-c41c106ef75c" providerId="ADAL" clId="{EBB56AFF-12F4-4D82-8CDD-4027E4C75911}" dt="2022-11-02T18:47:45.242" v="172" actId="20577"/>
        <pc:sldMkLst>
          <pc:docMk/>
          <pc:sldMk cId="0" sldId="257"/>
        </pc:sldMkLst>
        <pc:spChg chg="mod">
          <ac:chgData name="Kayla Smith" userId="4433acdb-1814-4da3-b4e3-c41c106ef75c" providerId="ADAL" clId="{EBB56AFF-12F4-4D82-8CDD-4027E4C75911}" dt="2022-11-02T18:47:45.242" v="172" actId="20577"/>
          <ac:spMkLst>
            <pc:docMk/>
            <pc:sldMk cId="0" sldId="257"/>
            <ac:spMk id="20" creationId="{5A369768-0935-4E3C-81CD-271FDDD4D9B2}"/>
          </ac:spMkLst>
        </pc:spChg>
        <pc:spChg chg="mod">
          <ac:chgData name="Kayla Smith" userId="4433acdb-1814-4da3-b4e3-c41c106ef75c" providerId="ADAL" clId="{EBB56AFF-12F4-4D82-8CDD-4027E4C75911}" dt="2022-11-02T18:42:22.094" v="166" actId="1076"/>
          <ac:spMkLst>
            <pc:docMk/>
            <pc:sldMk cId="0" sldId="257"/>
            <ac:spMk id="34" creationId="{CF73DE33-BEFF-4ED0-AFF8-A56385341AB4}"/>
          </ac:spMkLst>
        </pc:spChg>
      </pc:sldChg>
      <pc:sldChg chg="modSp mod">
        <pc:chgData name="Kayla Smith" userId="4433acdb-1814-4da3-b4e3-c41c106ef75c" providerId="ADAL" clId="{EBB56AFF-12F4-4D82-8CDD-4027E4C75911}" dt="2022-11-02T18:48:29.566" v="174" actId="1076"/>
        <pc:sldMkLst>
          <pc:docMk/>
          <pc:sldMk cId="3307480067" sldId="265"/>
        </pc:sldMkLst>
        <pc:spChg chg="mod">
          <ac:chgData name="Kayla Smith" userId="4433acdb-1814-4da3-b4e3-c41c106ef75c" providerId="ADAL" clId="{EBB56AFF-12F4-4D82-8CDD-4027E4C75911}" dt="2022-11-02T18:48:29.566" v="174" actId="1076"/>
          <ac:spMkLst>
            <pc:docMk/>
            <pc:sldMk cId="3307480067" sldId="265"/>
            <ac:spMk id="15" creationId="{06D956D3-0A4F-4B87-BE63-F74ABC93044F}"/>
          </ac:spMkLst>
        </pc:spChg>
        <pc:spChg chg="mod">
          <ac:chgData name="Kayla Smith" userId="4433acdb-1814-4da3-b4e3-c41c106ef75c" providerId="ADAL" clId="{EBB56AFF-12F4-4D82-8CDD-4027E4C75911}" dt="2022-11-02T18:48:29.566" v="174" actId="1076"/>
          <ac:spMkLst>
            <pc:docMk/>
            <pc:sldMk cId="3307480067" sldId="265"/>
            <ac:spMk id="16" creationId="{5B0E72BA-125B-4AE7-9187-AE088D4ECC45}"/>
          </ac:spMkLst>
        </pc:spChg>
      </pc:sldChg>
    </pc:docChg>
  </pc:docChgLst>
  <pc:docChgLst>
    <pc:chgData name="Dawn Talbert" userId="S::dawn.talbert@virginpulse.com::5b0ac683-31d3-4948-97b1-138f92a7bb2e" providerId="AD" clId="Web-{4F58EF5F-5BB7-1AB5-93E4-C15EECDC9E82}"/>
    <pc:docChg chg="modSld">
      <pc:chgData name="Dawn Talbert" userId="S::dawn.talbert@virginpulse.com::5b0ac683-31d3-4948-97b1-138f92a7bb2e" providerId="AD" clId="Web-{4F58EF5F-5BB7-1AB5-93E4-C15EECDC9E82}" dt="2022-10-05T19:14:38.318" v="10" actId="20577"/>
      <pc:docMkLst>
        <pc:docMk/>
      </pc:docMkLst>
      <pc:sldChg chg="modSp">
        <pc:chgData name="Dawn Talbert" userId="S::dawn.talbert@virginpulse.com::5b0ac683-31d3-4948-97b1-138f92a7bb2e" providerId="AD" clId="Web-{4F58EF5F-5BB7-1AB5-93E4-C15EECDC9E82}" dt="2022-10-05T19:14:38.318" v="10" actId="20577"/>
        <pc:sldMkLst>
          <pc:docMk/>
          <pc:sldMk cId="3307480067" sldId="265"/>
        </pc:sldMkLst>
        <pc:spChg chg="mod">
          <ac:chgData name="Dawn Talbert" userId="S::dawn.talbert@virginpulse.com::5b0ac683-31d3-4948-97b1-138f92a7bb2e" providerId="AD" clId="Web-{4F58EF5F-5BB7-1AB5-93E4-C15EECDC9E82}" dt="2022-10-05T19:14:38.318" v="10" actId="20577"/>
          <ac:spMkLst>
            <pc:docMk/>
            <pc:sldMk cId="3307480067" sldId="265"/>
            <ac:spMk id="15" creationId="{06D956D3-0A4F-4B87-BE63-F74ABC93044F}"/>
          </ac:spMkLst>
        </pc:spChg>
      </pc:sldChg>
    </pc:docChg>
  </pc:docChgLst>
  <pc:docChgLst>
    <pc:chgData name="Dawn Talbert" userId="5b0ac683-31d3-4948-97b1-138f92a7bb2e" providerId="ADAL" clId="{92062853-4886-4B42-98F9-C7D2FA7602B4}"/>
    <pc:docChg chg="modSld">
      <pc:chgData name="Dawn Talbert" userId="5b0ac683-31d3-4948-97b1-138f92a7bb2e" providerId="ADAL" clId="{92062853-4886-4B42-98F9-C7D2FA7602B4}" dt="2022-10-04T19:56:35.837" v="19" actId="13926"/>
      <pc:docMkLst>
        <pc:docMk/>
      </pc:docMkLst>
      <pc:sldChg chg="modSp mod">
        <pc:chgData name="Dawn Talbert" userId="5b0ac683-31d3-4948-97b1-138f92a7bb2e" providerId="ADAL" clId="{92062853-4886-4B42-98F9-C7D2FA7602B4}" dt="2022-10-04T19:56:35.837" v="19" actId="13926"/>
        <pc:sldMkLst>
          <pc:docMk/>
          <pc:sldMk cId="3307480067" sldId="265"/>
        </pc:sldMkLst>
        <pc:spChg chg="mod">
          <ac:chgData name="Dawn Talbert" userId="5b0ac683-31d3-4948-97b1-138f92a7bb2e" providerId="ADAL" clId="{92062853-4886-4B42-98F9-C7D2FA7602B4}" dt="2022-10-04T19:56:35.837" v="19" actId="13926"/>
          <ac:spMkLst>
            <pc:docMk/>
            <pc:sldMk cId="3307480067" sldId="265"/>
            <ac:spMk id="15" creationId="{06D956D3-0A4F-4B87-BE63-F74ABC93044F}"/>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B62D6-ECE8-4D21-9A7B-E4B73C48369F}"/>
              </a:ext>
            </a:extLst>
          </p:cNvPr>
          <p:cNvSpPr>
            <a:spLocks noGrp="1"/>
          </p:cNvSpPr>
          <p:nvPr>
            <p:ph type="ctrTitle"/>
          </p:nvPr>
        </p:nvSpPr>
        <p:spPr>
          <a:xfrm>
            <a:off x="692150" y="3992564"/>
            <a:ext cx="5829300" cy="642936"/>
          </a:xfrm>
        </p:spPr>
        <p:txBody>
          <a:bodyPr anchor="t">
            <a:normAutofit/>
          </a:bodyPr>
          <a:lstStyle>
            <a:lvl1pPr algn="l">
              <a:defRPr sz="4500">
                <a:latin typeface="Poppins SemiBold" panose="00000700000000000000" pitchFamily="2" charset="0"/>
                <a:cs typeface="Poppins SemiBold" panose="00000700000000000000" pitchFamily="2" charset="0"/>
              </a:defRPr>
            </a:lvl1pPr>
          </a:lstStyle>
          <a:p>
            <a:r>
              <a:rPr lang="en-US" dirty="0"/>
              <a:t>Click to edit</a:t>
            </a:r>
          </a:p>
        </p:txBody>
      </p:sp>
      <p:sp>
        <p:nvSpPr>
          <p:cNvPr id="3" name="Subtitle 2">
            <a:extLst>
              <a:ext uri="{FF2B5EF4-FFF2-40B4-BE49-F238E27FC236}">
                <a16:creationId xmlns:a16="http://schemas.microsoft.com/office/drawing/2014/main" id="{CF85A436-9636-4992-AA18-339DA7AADE21}"/>
              </a:ext>
            </a:extLst>
          </p:cNvPr>
          <p:cNvSpPr>
            <a:spLocks noGrp="1"/>
          </p:cNvSpPr>
          <p:nvPr>
            <p:ph type="subTitle" idx="1"/>
          </p:nvPr>
        </p:nvSpPr>
        <p:spPr>
          <a:xfrm>
            <a:off x="692150" y="5499101"/>
            <a:ext cx="5829300" cy="2933700"/>
          </a:xfrm>
        </p:spPr>
        <p:txBody>
          <a:bodyPr>
            <a:normAutofit/>
          </a:bodyPr>
          <a:lstStyle>
            <a:lvl1pPr marL="0" indent="0" algn="l">
              <a:buNone/>
              <a:defRPr sz="1000">
                <a:solidFill>
                  <a:schemeClr val="tx2"/>
                </a:solidFill>
                <a:latin typeface="Poppins" panose="00000500000000000000" pitchFamily="2" charset="0"/>
                <a:cs typeface="Poppins" panose="000005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7" name="Footer Placeholder 6">
            <a:extLst>
              <a:ext uri="{FF2B5EF4-FFF2-40B4-BE49-F238E27FC236}">
                <a16:creationId xmlns:a16="http://schemas.microsoft.com/office/drawing/2014/main" id="{32981157-0759-497B-8B93-91D4FE91D938}"/>
              </a:ext>
            </a:extLst>
          </p:cNvPr>
          <p:cNvSpPr>
            <a:spLocks noGrp="1"/>
          </p:cNvSpPr>
          <p:nvPr>
            <p:ph type="ftr" sz="quarter" idx="10"/>
          </p:nvPr>
        </p:nvSpPr>
        <p:spPr>
          <a:xfrm>
            <a:off x="692150" y="9323388"/>
            <a:ext cx="3946650" cy="534987"/>
          </a:xfrm>
        </p:spPr>
        <p:txBody>
          <a:bodyPr/>
          <a:lstStyle/>
          <a:p>
            <a:r>
              <a:rPr lang="en-US">
                <a:latin typeface="Poppins" panose="00000500000000000000" pitchFamily="2" charset="0"/>
                <a:cs typeface="Poppins" panose="00000500000000000000" pitchFamily="2" charset="0"/>
              </a:rPr>
              <a:t>Virgin Pulse </a:t>
            </a:r>
            <a:r>
              <a:rPr lang="en-US" b="1">
                <a:latin typeface="Roboto" panose="02000000000000000000" pitchFamily="2" charset="0"/>
              </a:rPr>
              <a:t>© </a:t>
            </a:r>
            <a:r>
              <a:rPr lang="en-US">
                <a:latin typeface="Poppins" panose="00000500000000000000" pitchFamily="2" charset="0"/>
                <a:cs typeface="Poppins" panose="00000500000000000000" pitchFamily="2" charset="0"/>
              </a:rPr>
              <a:t>2022 – Leadership toolkit</a:t>
            </a:r>
            <a:endParaRPr lang="en-US" dirty="0">
              <a:latin typeface="Poppins" panose="00000500000000000000" pitchFamily="2" charset="0"/>
              <a:cs typeface="Poppins" panose="00000500000000000000" pitchFamily="2" charset="0"/>
            </a:endParaRPr>
          </a:p>
        </p:txBody>
      </p:sp>
      <p:sp>
        <p:nvSpPr>
          <p:cNvPr id="10" name="Picture Placeholder 9">
            <a:extLst>
              <a:ext uri="{FF2B5EF4-FFF2-40B4-BE49-F238E27FC236}">
                <a16:creationId xmlns:a16="http://schemas.microsoft.com/office/drawing/2014/main" id="{E30DDEF1-13CD-48F8-99A3-C49ECD4DC978}"/>
              </a:ext>
            </a:extLst>
          </p:cNvPr>
          <p:cNvSpPr>
            <a:spLocks noGrp="1"/>
          </p:cNvSpPr>
          <p:nvPr>
            <p:ph type="pic" sz="quarter" idx="11"/>
          </p:nvPr>
        </p:nvSpPr>
        <p:spPr>
          <a:xfrm>
            <a:off x="584200" y="715170"/>
            <a:ext cx="6604000" cy="2832100"/>
          </a:xfrm>
          <a:prstGeom prst="roundRect">
            <a:avLst>
              <a:gd name="adj" fmla="val 5456"/>
            </a:avLst>
          </a:prstGeom>
        </p:spPr>
        <p:txBody>
          <a:bodyPr/>
          <a:lstStyle/>
          <a:p>
            <a:endParaRPr lang="en-US"/>
          </a:p>
        </p:txBody>
      </p:sp>
      <p:sp>
        <p:nvSpPr>
          <p:cNvPr id="12" name="Text Placeholder 11">
            <a:extLst>
              <a:ext uri="{FF2B5EF4-FFF2-40B4-BE49-F238E27FC236}">
                <a16:creationId xmlns:a16="http://schemas.microsoft.com/office/drawing/2014/main" id="{E8F37835-3F81-4DC6-9556-00828CA5FABD}"/>
              </a:ext>
            </a:extLst>
          </p:cNvPr>
          <p:cNvSpPr>
            <a:spLocks noGrp="1"/>
          </p:cNvSpPr>
          <p:nvPr>
            <p:ph type="body" sz="quarter" idx="12" hasCustomPrompt="1"/>
          </p:nvPr>
        </p:nvSpPr>
        <p:spPr>
          <a:xfrm>
            <a:off x="692150" y="4648200"/>
            <a:ext cx="5829300" cy="381000"/>
          </a:xfrm>
        </p:spPr>
        <p:txBody>
          <a:bodyPr>
            <a:normAutofit/>
          </a:bodyPr>
          <a:lstStyle>
            <a:lvl1pPr marL="0" indent="0">
              <a:buNone/>
              <a:defRPr sz="1400">
                <a:solidFill>
                  <a:schemeClr val="tx2"/>
                </a:solidFill>
                <a:latin typeface="Poppins" panose="00000500000000000000" pitchFamily="2" charset="0"/>
                <a:cs typeface="Poppins" panose="00000500000000000000" pitchFamily="2" charset="0"/>
              </a:defRPr>
            </a:lvl1pPr>
          </a:lstStyle>
          <a:p>
            <a:pPr lvl="0"/>
            <a:r>
              <a:rPr lang="en-US" dirty="0"/>
              <a:t>Subheading  text</a:t>
            </a:r>
          </a:p>
        </p:txBody>
      </p:sp>
    </p:spTree>
    <p:extLst>
      <p:ext uri="{BB962C8B-B14F-4D97-AF65-F5344CB8AC3E}">
        <p14:creationId xmlns:p14="http://schemas.microsoft.com/office/powerpoint/2010/main" val="861917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D97E43-5CDE-4729-A260-4CAE3E65258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2069D39-C3DD-4F94-BA95-0B5FEEBC048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8700A5-0792-41F3-805C-04A4FA1259D1}"/>
              </a:ext>
            </a:extLst>
          </p:cNvPr>
          <p:cNvSpPr>
            <a:spLocks noGrp="1"/>
          </p:cNvSpPr>
          <p:nvPr>
            <p:ph type="dt" sz="half" idx="10"/>
          </p:nvPr>
        </p:nvSpPr>
        <p:spPr>
          <a:xfrm>
            <a:off x="534988" y="9323388"/>
            <a:ext cx="1747837" cy="534987"/>
          </a:xfrm>
          <a:prstGeom prst="rect">
            <a:avLst/>
          </a:prstGeom>
        </p:spPr>
        <p:txBody>
          <a:bodyPr/>
          <a:lstStyle/>
          <a:p>
            <a:fld id="{08C46852-9033-4141-8C7D-7FC11003905F}" type="datetimeFigureOut">
              <a:rPr lang="en-US" smtClean="0"/>
              <a:t>3/22/2023</a:t>
            </a:fld>
            <a:endParaRPr lang="en-US"/>
          </a:p>
        </p:txBody>
      </p:sp>
      <p:sp>
        <p:nvSpPr>
          <p:cNvPr id="5" name="Footer Placeholder 4">
            <a:extLst>
              <a:ext uri="{FF2B5EF4-FFF2-40B4-BE49-F238E27FC236}">
                <a16:creationId xmlns:a16="http://schemas.microsoft.com/office/drawing/2014/main" id="{CC138841-A775-49F2-A4FE-E2401B2C3B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35DEC1-CA99-4092-9C4A-973B167CA7D2}"/>
              </a:ext>
            </a:extLst>
          </p:cNvPr>
          <p:cNvSpPr>
            <a:spLocks noGrp="1"/>
          </p:cNvSpPr>
          <p:nvPr>
            <p:ph type="sldNum" sz="quarter" idx="12"/>
          </p:nvPr>
        </p:nvSpPr>
        <p:spPr/>
        <p:txBody>
          <a:bodyPr/>
          <a:lstStyle/>
          <a:p>
            <a:fld id="{35A773B1-C33D-42FA-8DA4-81DDD688626C}" type="slidenum">
              <a:rPr lang="en-US" smtClean="0"/>
              <a:t>‹#›</a:t>
            </a:fld>
            <a:endParaRPr lang="en-US"/>
          </a:p>
        </p:txBody>
      </p:sp>
    </p:spTree>
    <p:extLst>
      <p:ext uri="{BB962C8B-B14F-4D97-AF65-F5344CB8AC3E}">
        <p14:creationId xmlns:p14="http://schemas.microsoft.com/office/powerpoint/2010/main" val="3515771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C9C6804-3F08-435E-8AB1-DD158F248D9F}"/>
              </a:ext>
            </a:extLst>
          </p:cNvPr>
          <p:cNvSpPr>
            <a:spLocks noGrp="1"/>
          </p:cNvSpPr>
          <p:nvPr>
            <p:ph type="title" orient="vert"/>
          </p:nvPr>
        </p:nvSpPr>
        <p:spPr>
          <a:xfrm>
            <a:off x="5562600" y="534988"/>
            <a:ext cx="1674813" cy="852487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11A0FB6-3632-4CBD-B121-9F874F4CDC51}"/>
              </a:ext>
            </a:extLst>
          </p:cNvPr>
          <p:cNvSpPr>
            <a:spLocks noGrp="1"/>
          </p:cNvSpPr>
          <p:nvPr>
            <p:ph type="body" orient="vert" idx="1"/>
          </p:nvPr>
        </p:nvSpPr>
        <p:spPr>
          <a:xfrm>
            <a:off x="534988" y="534988"/>
            <a:ext cx="4875212" cy="8524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8D5697-8751-4B8D-B241-42D4D2BBDB90}"/>
              </a:ext>
            </a:extLst>
          </p:cNvPr>
          <p:cNvSpPr>
            <a:spLocks noGrp="1"/>
          </p:cNvSpPr>
          <p:nvPr>
            <p:ph type="dt" sz="half" idx="10"/>
          </p:nvPr>
        </p:nvSpPr>
        <p:spPr>
          <a:xfrm>
            <a:off x="534988" y="9323388"/>
            <a:ext cx="1747837" cy="534987"/>
          </a:xfrm>
          <a:prstGeom prst="rect">
            <a:avLst/>
          </a:prstGeom>
        </p:spPr>
        <p:txBody>
          <a:bodyPr/>
          <a:lstStyle/>
          <a:p>
            <a:fld id="{08C46852-9033-4141-8C7D-7FC11003905F}" type="datetimeFigureOut">
              <a:rPr lang="en-US" smtClean="0"/>
              <a:t>3/22/2023</a:t>
            </a:fld>
            <a:endParaRPr lang="en-US"/>
          </a:p>
        </p:txBody>
      </p:sp>
      <p:sp>
        <p:nvSpPr>
          <p:cNvPr id="5" name="Footer Placeholder 4">
            <a:extLst>
              <a:ext uri="{FF2B5EF4-FFF2-40B4-BE49-F238E27FC236}">
                <a16:creationId xmlns:a16="http://schemas.microsoft.com/office/drawing/2014/main" id="{E0ED4C25-8938-411C-AB8A-35D05B195F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5BB0A0-D321-47D3-9F8C-10DDE632A9EC}"/>
              </a:ext>
            </a:extLst>
          </p:cNvPr>
          <p:cNvSpPr>
            <a:spLocks noGrp="1"/>
          </p:cNvSpPr>
          <p:nvPr>
            <p:ph type="sldNum" sz="quarter" idx="12"/>
          </p:nvPr>
        </p:nvSpPr>
        <p:spPr/>
        <p:txBody>
          <a:bodyPr/>
          <a:lstStyle/>
          <a:p>
            <a:fld id="{35A773B1-C33D-42FA-8DA4-81DDD688626C}" type="slidenum">
              <a:rPr lang="en-US" smtClean="0"/>
              <a:t>‹#›</a:t>
            </a:fld>
            <a:endParaRPr lang="en-US"/>
          </a:p>
        </p:txBody>
      </p:sp>
    </p:spTree>
    <p:extLst>
      <p:ext uri="{BB962C8B-B14F-4D97-AF65-F5344CB8AC3E}">
        <p14:creationId xmlns:p14="http://schemas.microsoft.com/office/powerpoint/2010/main" val="13402699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side Layout 2">
    <p:spTree>
      <p:nvGrpSpPr>
        <p:cNvPr id="1" name=""/>
        <p:cNvGrpSpPr/>
        <p:nvPr/>
      </p:nvGrpSpPr>
      <p:grpSpPr>
        <a:xfrm>
          <a:off x="0" y="0"/>
          <a:ext cx="0" cy="0"/>
          <a:chOff x="0" y="0"/>
          <a:chExt cx="0" cy="0"/>
        </a:xfrm>
      </p:grpSpPr>
      <p:sp>
        <p:nvSpPr>
          <p:cNvPr id="45" name="Text Placeholder 38">
            <a:extLst>
              <a:ext uri="{FF2B5EF4-FFF2-40B4-BE49-F238E27FC236}">
                <a16:creationId xmlns:a16="http://schemas.microsoft.com/office/drawing/2014/main" id="{27A42833-89CD-624D-9BE4-6E71D30389A8}"/>
              </a:ext>
            </a:extLst>
          </p:cNvPr>
          <p:cNvSpPr>
            <a:spLocks noGrp="1"/>
          </p:cNvSpPr>
          <p:nvPr>
            <p:ph type="body" sz="quarter" idx="19"/>
          </p:nvPr>
        </p:nvSpPr>
        <p:spPr>
          <a:xfrm>
            <a:off x="438166" y="5264239"/>
            <a:ext cx="2964910" cy="941594"/>
          </a:xfrm>
          <a:prstGeom prst="rect">
            <a:avLst/>
          </a:prstGeom>
        </p:spPr>
        <p:txBody>
          <a:bodyPr/>
          <a:lstStyle>
            <a:lvl1pPr marL="0" indent="0">
              <a:lnSpc>
                <a:spcPct val="100000"/>
              </a:lnSpc>
              <a:buNone/>
              <a:defRPr kumimoji="0" lang="en-GB" sz="914" b="0" i="0" u="none" strike="noStrike" kern="1200" cap="none" spc="0" normalizeH="0" baseline="0" dirty="0" smtClean="0">
                <a:ln>
                  <a:noFill/>
                </a:ln>
                <a:solidFill>
                  <a:srgbClr val="DADADA">
                    <a:lumMod val="50000"/>
                  </a:srgbClr>
                </a:solidFill>
                <a:effectLst/>
                <a:uLnTx/>
                <a:uFillTx/>
                <a:latin typeface="Whitney Book" pitchFamily="2" charset="0"/>
                <a:ea typeface="+mn-ea"/>
                <a:cs typeface="+mn-cs"/>
              </a:defRPr>
            </a:lvl1pPr>
          </a:lstStyle>
          <a:p>
            <a:pPr marL="0" marR="0" lvl="0" indent="0" algn="l" defTabSz="928482" rtl="0" eaLnBrk="1" fontAlgn="auto" latinLnBrk="0" hangingPunct="1">
              <a:lnSpc>
                <a:spcPct val="80000"/>
              </a:lnSpc>
              <a:spcBef>
                <a:spcPts val="0"/>
              </a:spcBef>
              <a:spcAft>
                <a:spcPts val="0"/>
              </a:spcAft>
              <a:buClrTx/>
              <a:buSzTx/>
              <a:buFont typeface="Arial" panose="020B0604020202020204" pitchFamily="34" charset="0"/>
              <a:buNone/>
              <a:tabLst/>
              <a:defRPr/>
            </a:pPr>
            <a:r>
              <a:rPr lang="en-GB"/>
              <a:t>Click to edit Master text styles</a:t>
            </a:r>
          </a:p>
        </p:txBody>
      </p:sp>
      <p:sp>
        <p:nvSpPr>
          <p:cNvPr id="47" name="Text Placeholder 38">
            <a:extLst>
              <a:ext uri="{FF2B5EF4-FFF2-40B4-BE49-F238E27FC236}">
                <a16:creationId xmlns:a16="http://schemas.microsoft.com/office/drawing/2014/main" id="{07477272-35CF-8745-86BC-800E1560ADA5}"/>
              </a:ext>
            </a:extLst>
          </p:cNvPr>
          <p:cNvSpPr>
            <a:spLocks noGrp="1"/>
          </p:cNvSpPr>
          <p:nvPr>
            <p:ph type="body" sz="quarter" idx="20"/>
          </p:nvPr>
        </p:nvSpPr>
        <p:spPr>
          <a:xfrm>
            <a:off x="438166" y="4921234"/>
            <a:ext cx="2964910" cy="312685"/>
          </a:xfrm>
          <a:prstGeom prst="rect">
            <a:avLst/>
          </a:prstGeom>
        </p:spPr>
        <p:txBody>
          <a:bodyPr/>
          <a:lstStyle>
            <a:lvl1pPr marL="0" indent="0">
              <a:buNone/>
              <a:defRPr kumimoji="0" lang="en-GB" sz="1574" b="1" i="0" u="none" strike="noStrike" kern="1200" cap="none" spc="0" normalizeH="0" baseline="0" dirty="0" smtClean="0">
                <a:ln>
                  <a:noFill/>
                </a:ln>
                <a:gradFill>
                  <a:gsLst>
                    <a:gs pos="0">
                      <a:srgbClr val="DA0625"/>
                    </a:gs>
                    <a:gs pos="0">
                      <a:srgbClr val="E20325"/>
                    </a:gs>
                    <a:gs pos="99000">
                      <a:srgbClr val="FE7905"/>
                    </a:gs>
                  </a:gsLst>
                  <a:lin ang="0" scaled="0"/>
                </a:gradFill>
                <a:effectLst/>
                <a:uLnTx/>
                <a:uFillTx/>
                <a:latin typeface="Whitney Semibold" pitchFamily="2" charset="0"/>
                <a:ea typeface="+mn-ea"/>
                <a:cs typeface="+mn-cs"/>
              </a:defRPr>
            </a:lvl1pPr>
          </a:lstStyle>
          <a:p>
            <a:pPr marL="0" marR="0" lvl="0" indent="0" algn="l" defTabSz="928482" rtl="0" eaLnBrk="1" fontAlgn="auto" latinLnBrk="0" hangingPunct="1">
              <a:lnSpc>
                <a:spcPct val="80000"/>
              </a:lnSpc>
              <a:spcBef>
                <a:spcPts val="0"/>
              </a:spcBef>
              <a:spcAft>
                <a:spcPts val="0"/>
              </a:spcAft>
              <a:buClrTx/>
              <a:buSzTx/>
              <a:buFont typeface="Arial" panose="020B0604020202020204" pitchFamily="34" charset="0"/>
              <a:buNone/>
              <a:tabLst/>
              <a:defRPr/>
            </a:pPr>
            <a:r>
              <a:rPr lang="en-GB"/>
              <a:t>Click to edit Master text styles</a:t>
            </a:r>
          </a:p>
        </p:txBody>
      </p:sp>
      <p:sp>
        <p:nvSpPr>
          <p:cNvPr id="94" name="Text Placeholder 38">
            <a:extLst>
              <a:ext uri="{FF2B5EF4-FFF2-40B4-BE49-F238E27FC236}">
                <a16:creationId xmlns:a16="http://schemas.microsoft.com/office/drawing/2014/main" id="{A7BEDA40-7282-9846-BCC4-4092EC84862F}"/>
              </a:ext>
            </a:extLst>
          </p:cNvPr>
          <p:cNvSpPr>
            <a:spLocks noGrp="1"/>
          </p:cNvSpPr>
          <p:nvPr>
            <p:ph type="body" sz="quarter" idx="25"/>
          </p:nvPr>
        </p:nvSpPr>
        <p:spPr>
          <a:xfrm>
            <a:off x="438167" y="6949000"/>
            <a:ext cx="1223968" cy="585056"/>
          </a:xfrm>
          <a:prstGeom prst="rect">
            <a:avLst/>
          </a:prstGeom>
        </p:spPr>
        <p:txBody>
          <a:bodyPr/>
          <a:lstStyle>
            <a:lvl1pPr marL="0" indent="0">
              <a:lnSpc>
                <a:spcPct val="100000"/>
              </a:lnSpc>
              <a:buNone/>
              <a:defRPr kumimoji="0" lang="en-GB" sz="914" b="0" i="0" u="none" strike="noStrike" kern="1200" cap="none" spc="0" normalizeH="0" baseline="0" dirty="0" smtClean="0">
                <a:ln>
                  <a:noFill/>
                </a:ln>
                <a:solidFill>
                  <a:srgbClr val="DADADA">
                    <a:lumMod val="50000"/>
                  </a:srgbClr>
                </a:solidFill>
                <a:effectLst/>
                <a:uLnTx/>
                <a:uFillTx/>
                <a:latin typeface="Whitney Book" pitchFamily="2" charset="0"/>
                <a:ea typeface="+mn-ea"/>
                <a:cs typeface="+mn-cs"/>
              </a:defRPr>
            </a:lvl1pPr>
          </a:lstStyle>
          <a:p>
            <a:pPr marL="0" marR="0" lvl="0" indent="0" algn="l" defTabSz="928482" rtl="0" eaLnBrk="1" fontAlgn="auto" latinLnBrk="0" hangingPunct="1">
              <a:lnSpc>
                <a:spcPct val="80000"/>
              </a:lnSpc>
              <a:spcBef>
                <a:spcPts val="0"/>
              </a:spcBef>
              <a:spcAft>
                <a:spcPts val="0"/>
              </a:spcAft>
              <a:buClrTx/>
              <a:buSzTx/>
              <a:buFont typeface="Arial" panose="020B0604020202020204" pitchFamily="34" charset="0"/>
              <a:buNone/>
              <a:tabLst/>
              <a:defRPr/>
            </a:pPr>
            <a:r>
              <a:rPr lang="en-GB"/>
              <a:t>Click to edit Master text styles</a:t>
            </a:r>
          </a:p>
        </p:txBody>
      </p:sp>
      <p:sp>
        <p:nvSpPr>
          <p:cNvPr id="95" name="Text Placeholder 38">
            <a:extLst>
              <a:ext uri="{FF2B5EF4-FFF2-40B4-BE49-F238E27FC236}">
                <a16:creationId xmlns:a16="http://schemas.microsoft.com/office/drawing/2014/main" id="{7D1A2552-31F0-AC47-AF76-366BEA414711}"/>
              </a:ext>
            </a:extLst>
          </p:cNvPr>
          <p:cNvSpPr>
            <a:spLocks noGrp="1"/>
          </p:cNvSpPr>
          <p:nvPr>
            <p:ph type="body" sz="quarter" idx="26" hasCustomPrompt="1"/>
          </p:nvPr>
        </p:nvSpPr>
        <p:spPr>
          <a:xfrm>
            <a:off x="438167" y="6363944"/>
            <a:ext cx="1067909" cy="622142"/>
          </a:xfrm>
          <a:prstGeom prst="rect">
            <a:avLst/>
          </a:prstGeom>
        </p:spPr>
        <p:txBody>
          <a:bodyPr anchor="ctr"/>
          <a:lstStyle>
            <a:lvl1pPr marL="0" indent="0">
              <a:buNone/>
              <a:defRPr kumimoji="0" lang="en-GB" sz="4468" b="0" i="0" u="none" strike="noStrike" kern="0" cap="none" spc="0" normalizeH="0" baseline="0" dirty="0" smtClean="0">
                <a:ln>
                  <a:noFill/>
                </a:ln>
                <a:solidFill>
                  <a:srgbClr val="DADADA">
                    <a:lumMod val="50000"/>
                  </a:srgbClr>
                </a:solidFill>
                <a:effectLst/>
                <a:uLnTx/>
                <a:uFillTx/>
                <a:latin typeface="Tungsten Medium" pitchFamily="2" charset="0"/>
                <a:ea typeface="+mn-ea"/>
                <a:cs typeface="+mn-cs"/>
              </a:defRPr>
            </a:lvl1pPr>
          </a:lstStyle>
          <a:p>
            <a:pPr marL="0" marR="0" lvl="0" indent="0" algn="l" defTabSz="928482" rtl="0" eaLnBrk="1" fontAlgn="auto" latinLnBrk="0" hangingPunct="1">
              <a:lnSpc>
                <a:spcPct val="100000"/>
              </a:lnSpc>
              <a:spcBef>
                <a:spcPts val="0"/>
              </a:spcBef>
              <a:spcAft>
                <a:spcPts val="0"/>
              </a:spcAft>
              <a:buClrTx/>
              <a:buSzTx/>
              <a:buFontTx/>
              <a:buNone/>
              <a:tabLst/>
              <a:defRPr/>
            </a:pPr>
            <a:r>
              <a:rPr lang="en-GB"/>
              <a:t>00%</a:t>
            </a:r>
          </a:p>
        </p:txBody>
      </p:sp>
      <p:sp>
        <p:nvSpPr>
          <p:cNvPr id="44" name="Text Placeholder 38">
            <a:extLst>
              <a:ext uri="{FF2B5EF4-FFF2-40B4-BE49-F238E27FC236}">
                <a16:creationId xmlns:a16="http://schemas.microsoft.com/office/drawing/2014/main" id="{32B41804-F94C-2A40-9A1B-15CD94187A0F}"/>
              </a:ext>
            </a:extLst>
          </p:cNvPr>
          <p:cNvSpPr>
            <a:spLocks noGrp="1"/>
          </p:cNvSpPr>
          <p:nvPr>
            <p:ph type="body" sz="quarter" idx="27"/>
          </p:nvPr>
        </p:nvSpPr>
        <p:spPr>
          <a:xfrm>
            <a:off x="1761228" y="6949000"/>
            <a:ext cx="1223968" cy="585056"/>
          </a:xfrm>
          <a:prstGeom prst="rect">
            <a:avLst/>
          </a:prstGeom>
        </p:spPr>
        <p:txBody>
          <a:bodyPr/>
          <a:lstStyle>
            <a:lvl1pPr marL="0" indent="0">
              <a:lnSpc>
                <a:spcPct val="100000"/>
              </a:lnSpc>
              <a:buNone/>
              <a:defRPr kumimoji="0" lang="en-GB" sz="914" b="0" i="0" u="none" strike="noStrike" kern="1200" cap="none" spc="0" normalizeH="0" baseline="0" dirty="0" smtClean="0">
                <a:ln>
                  <a:noFill/>
                </a:ln>
                <a:solidFill>
                  <a:srgbClr val="DADADA">
                    <a:lumMod val="50000"/>
                  </a:srgbClr>
                </a:solidFill>
                <a:effectLst/>
                <a:uLnTx/>
                <a:uFillTx/>
                <a:latin typeface="Whitney Book" pitchFamily="2" charset="0"/>
                <a:ea typeface="+mn-ea"/>
                <a:cs typeface="+mn-cs"/>
              </a:defRPr>
            </a:lvl1pPr>
          </a:lstStyle>
          <a:p>
            <a:pPr marL="0" marR="0" lvl="0" indent="0" algn="l" defTabSz="928482" rtl="0" eaLnBrk="1" fontAlgn="auto" latinLnBrk="0" hangingPunct="1">
              <a:lnSpc>
                <a:spcPct val="80000"/>
              </a:lnSpc>
              <a:spcBef>
                <a:spcPts val="0"/>
              </a:spcBef>
              <a:spcAft>
                <a:spcPts val="0"/>
              </a:spcAft>
              <a:buClrTx/>
              <a:buSzTx/>
              <a:buFont typeface="Arial" panose="020B0604020202020204" pitchFamily="34" charset="0"/>
              <a:buNone/>
              <a:tabLst/>
              <a:defRPr/>
            </a:pPr>
            <a:r>
              <a:rPr lang="en-GB"/>
              <a:t>Click to edit Master text styles</a:t>
            </a:r>
          </a:p>
        </p:txBody>
      </p:sp>
      <p:sp>
        <p:nvSpPr>
          <p:cNvPr id="46" name="Text Placeholder 38">
            <a:extLst>
              <a:ext uri="{FF2B5EF4-FFF2-40B4-BE49-F238E27FC236}">
                <a16:creationId xmlns:a16="http://schemas.microsoft.com/office/drawing/2014/main" id="{D4FE59D9-F0A7-3844-B44F-C95A4C2FB086}"/>
              </a:ext>
            </a:extLst>
          </p:cNvPr>
          <p:cNvSpPr>
            <a:spLocks noGrp="1"/>
          </p:cNvSpPr>
          <p:nvPr>
            <p:ph type="body" sz="quarter" idx="28" hasCustomPrompt="1"/>
          </p:nvPr>
        </p:nvSpPr>
        <p:spPr>
          <a:xfrm>
            <a:off x="1761228" y="6363944"/>
            <a:ext cx="1067909" cy="622142"/>
          </a:xfrm>
          <a:prstGeom prst="rect">
            <a:avLst/>
          </a:prstGeom>
        </p:spPr>
        <p:txBody>
          <a:bodyPr anchor="ctr"/>
          <a:lstStyle>
            <a:lvl1pPr marL="0" indent="0">
              <a:buNone/>
              <a:defRPr kumimoji="0" lang="en-GB" sz="4468" b="0" i="0" u="none" strike="noStrike" kern="0" cap="none" spc="0" normalizeH="0" baseline="0" dirty="0" smtClean="0">
                <a:ln>
                  <a:noFill/>
                </a:ln>
                <a:solidFill>
                  <a:srgbClr val="DADADA">
                    <a:lumMod val="50000"/>
                  </a:srgbClr>
                </a:solidFill>
                <a:effectLst/>
                <a:uLnTx/>
                <a:uFillTx/>
                <a:latin typeface="Tungsten Medium" pitchFamily="2" charset="0"/>
                <a:ea typeface="+mn-ea"/>
                <a:cs typeface="+mn-cs"/>
              </a:defRPr>
            </a:lvl1pPr>
          </a:lstStyle>
          <a:p>
            <a:pPr marL="0" marR="0" lvl="0" indent="0" algn="l" defTabSz="928482" rtl="0" eaLnBrk="1" fontAlgn="auto" latinLnBrk="0" hangingPunct="1">
              <a:lnSpc>
                <a:spcPct val="100000"/>
              </a:lnSpc>
              <a:spcBef>
                <a:spcPts val="0"/>
              </a:spcBef>
              <a:spcAft>
                <a:spcPts val="0"/>
              </a:spcAft>
              <a:buClrTx/>
              <a:buSzTx/>
              <a:buFontTx/>
              <a:buNone/>
              <a:tabLst/>
              <a:defRPr/>
            </a:pPr>
            <a:r>
              <a:rPr lang="en-GB"/>
              <a:t>00%</a:t>
            </a:r>
          </a:p>
        </p:txBody>
      </p:sp>
      <p:sp>
        <p:nvSpPr>
          <p:cNvPr id="49" name="Text Placeholder 38">
            <a:extLst>
              <a:ext uri="{FF2B5EF4-FFF2-40B4-BE49-F238E27FC236}">
                <a16:creationId xmlns:a16="http://schemas.microsoft.com/office/drawing/2014/main" id="{B3D45C96-DEF1-8349-94AE-3386045139E7}"/>
              </a:ext>
            </a:extLst>
          </p:cNvPr>
          <p:cNvSpPr>
            <a:spLocks noGrp="1"/>
          </p:cNvSpPr>
          <p:nvPr>
            <p:ph type="body" sz="quarter" idx="29"/>
          </p:nvPr>
        </p:nvSpPr>
        <p:spPr>
          <a:xfrm>
            <a:off x="438167" y="8314309"/>
            <a:ext cx="1223968" cy="622141"/>
          </a:xfrm>
          <a:prstGeom prst="rect">
            <a:avLst/>
          </a:prstGeom>
        </p:spPr>
        <p:txBody>
          <a:bodyPr/>
          <a:lstStyle>
            <a:lvl1pPr marL="0" indent="0">
              <a:lnSpc>
                <a:spcPct val="100000"/>
              </a:lnSpc>
              <a:buNone/>
              <a:defRPr kumimoji="0" lang="en-GB" sz="914" b="0" i="0" u="none" strike="noStrike" kern="1200" cap="none" spc="0" normalizeH="0" baseline="0" dirty="0" smtClean="0">
                <a:ln>
                  <a:noFill/>
                </a:ln>
                <a:solidFill>
                  <a:srgbClr val="DADADA">
                    <a:lumMod val="50000"/>
                  </a:srgbClr>
                </a:solidFill>
                <a:effectLst/>
                <a:uLnTx/>
                <a:uFillTx/>
                <a:latin typeface="Whitney Book" pitchFamily="2" charset="0"/>
                <a:ea typeface="+mn-ea"/>
                <a:cs typeface="+mn-cs"/>
              </a:defRPr>
            </a:lvl1pPr>
          </a:lstStyle>
          <a:p>
            <a:pPr marL="0" marR="0" lvl="0" indent="0" algn="l" defTabSz="928482" rtl="0" eaLnBrk="1" fontAlgn="auto" latinLnBrk="0" hangingPunct="1">
              <a:lnSpc>
                <a:spcPct val="80000"/>
              </a:lnSpc>
              <a:spcBef>
                <a:spcPts val="0"/>
              </a:spcBef>
              <a:spcAft>
                <a:spcPts val="0"/>
              </a:spcAft>
              <a:buClrTx/>
              <a:buSzTx/>
              <a:buFont typeface="Arial" panose="020B0604020202020204" pitchFamily="34" charset="0"/>
              <a:buNone/>
              <a:tabLst/>
              <a:defRPr/>
            </a:pPr>
            <a:r>
              <a:rPr lang="en-GB"/>
              <a:t>Click to edit Master text styles</a:t>
            </a:r>
          </a:p>
        </p:txBody>
      </p:sp>
      <p:sp>
        <p:nvSpPr>
          <p:cNvPr id="50" name="Text Placeholder 38">
            <a:extLst>
              <a:ext uri="{FF2B5EF4-FFF2-40B4-BE49-F238E27FC236}">
                <a16:creationId xmlns:a16="http://schemas.microsoft.com/office/drawing/2014/main" id="{BF705D5E-B133-5543-9C62-F6CAC5128E83}"/>
              </a:ext>
            </a:extLst>
          </p:cNvPr>
          <p:cNvSpPr>
            <a:spLocks noGrp="1"/>
          </p:cNvSpPr>
          <p:nvPr>
            <p:ph type="body" sz="quarter" idx="30" hasCustomPrompt="1"/>
          </p:nvPr>
        </p:nvSpPr>
        <p:spPr>
          <a:xfrm>
            <a:off x="438167" y="7729253"/>
            <a:ext cx="1067909" cy="622142"/>
          </a:xfrm>
          <a:prstGeom prst="rect">
            <a:avLst/>
          </a:prstGeom>
        </p:spPr>
        <p:txBody>
          <a:bodyPr anchor="ctr"/>
          <a:lstStyle>
            <a:lvl1pPr marL="0" indent="0">
              <a:buNone/>
              <a:defRPr kumimoji="0" lang="en-GB" sz="4468" b="0" i="0" u="none" strike="noStrike" kern="0" cap="none" spc="0" normalizeH="0" baseline="0" dirty="0" smtClean="0">
                <a:ln>
                  <a:noFill/>
                </a:ln>
                <a:solidFill>
                  <a:srgbClr val="DADADA">
                    <a:lumMod val="50000"/>
                  </a:srgbClr>
                </a:solidFill>
                <a:effectLst/>
                <a:uLnTx/>
                <a:uFillTx/>
                <a:latin typeface="Tungsten Medium" pitchFamily="2" charset="0"/>
                <a:ea typeface="+mn-ea"/>
                <a:cs typeface="+mn-cs"/>
              </a:defRPr>
            </a:lvl1pPr>
          </a:lstStyle>
          <a:p>
            <a:pPr marL="0" marR="0" lvl="0" indent="0" algn="l" defTabSz="928482" rtl="0" eaLnBrk="1" fontAlgn="auto" latinLnBrk="0" hangingPunct="1">
              <a:lnSpc>
                <a:spcPct val="100000"/>
              </a:lnSpc>
              <a:spcBef>
                <a:spcPts val="0"/>
              </a:spcBef>
              <a:spcAft>
                <a:spcPts val="0"/>
              </a:spcAft>
              <a:buClrTx/>
              <a:buSzTx/>
              <a:buFontTx/>
              <a:buNone/>
              <a:tabLst/>
              <a:defRPr/>
            </a:pPr>
            <a:r>
              <a:rPr lang="en-GB"/>
              <a:t>00%</a:t>
            </a:r>
          </a:p>
        </p:txBody>
      </p:sp>
      <p:sp>
        <p:nvSpPr>
          <p:cNvPr id="52" name="Text Placeholder 38">
            <a:extLst>
              <a:ext uri="{FF2B5EF4-FFF2-40B4-BE49-F238E27FC236}">
                <a16:creationId xmlns:a16="http://schemas.microsoft.com/office/drawing/2014/main" id="{941DC928-697C-6540-8D09-E5034D6C9F2B}"/>
              </a:ext>
            </a:extLst>
          </p:cNvPr>
          <p:cNvSpPr>
            <a:spLocks noGrp="1"/>
          </p:cNvSpPr>
          <p:nvPr>
            <p:ph type="body" sz="quarter" idx="31"/>
          </p:nvPr>
        </p:nvSpPr>
        <p:spPr>
          <a:xfrm>
            <a:off x="1761228" y="8314309"/>
            <a:ext cx="1223968" cy="622141"/>
          </a:xfrm>
          <a:prstGeom prst="rect">
            <a:avLst/>
          </a:prstGeom>
        </p:spPr>
        <p:txBody>
          <a:bodyPr/>
          <a:lstStyle>
            <a:lvl1pPr marL="0" indent="0">
              <a:lnSpc>
                <a:spcPct val="100000"/>
              </a:lnSpc>
              <a:buNone/>
              <a:defRPr kumimoji="0" lang="en-GB" sz="914" b="0" i="0" u="none" strike="noStrike" kern="1200" cap="none" spc="0" normalizeH="0" baseline="0" dirty="0" smtClean="0">
                <a:ln>
                  <a:noFill/>
                </a:ln>
                <a:solidFill>
                  <a:srgbClr val="DADADA">
                    <a:lumMod val="50000"/>
                  </a:srgbClr>
                </a:solidFill>
                <a:effectLst/>
                <a:uLnTx/>
                <a:uFillTx/>
                <a:latin typeface="Whitney Book" pitchFamily="2" charset="0"/>
                <a:ea typeface="+mn-ea"/>
                <a:cs typeface="+mn-cs"/>
              </a:defRPr>
            </a:lvl1pPr>
          </a:lstStyle>
          <a:p>
            <a:pPr marL="0" marR="0" lvl="0" indent="0" algn="l" defTabSz="928482" rtl="0" eaLnBrk="1" fontAlgn="auto" latinLnBrk="0" hangingPunct="1">
              <a:lnSpc>
                <a:spcPct val="80000"/>
              </a:lnSpc>
              <a:spcBef>
                <a:spcPts val="0"/>
              </a:spcBef>
              <a:spcAft>
                <a:spcPts val="0"/>
              </a:spcAft>
              <a:buClrTx/>
              <a:buSzTx/>
              <a:buFont typeface="Arial" panose="020B0604020202020204" pitchFamily="34" charset="0"/>
              <a:buNone/>
              <a:tabLst/>
              <a:defRPr/>
            </a:pPr>
            <a:r>
              <a:rPr lang="en-GB"/>
              <a:t>Click to edit Master text styles</a:t>
            </a:r>
          </a:p>
        </p:txBody>
      </p:sp>
      <p:sp>
        <p:nvSpPr>
          <p:cNvPr id="53" name="Text Placeholder 38">
            <a:extLst>
              <a:ext uri="{FF2B5EF4-FFF2-40B4-BE49-F238E27FC236}">
                <a16:creationId xmlns:a16="http://schemas.microsoft.com/office/drawing/2014/main" id="{11176A63-BC44-BF43-94D4-D38327B2C305}"/>
              </a:ext>
            </a:extLst>
          </p:cNvPr>
          <p:cNvSpPr>
            <a:spLocks noGrp="1"/>
          </p:cNvSpPr>
          <p:nvPr>
            <p:ph type="body" sz="quarter" idx="32" hasCustomPrompt="1"/>
          </p:nvPr>
        </p:nvSpPr>
        <p:spPr>
          <a:xfrm>
            <a:off x="1761228" y="7729253"/>
            <a:ext cx="1067909" cy="622142"/>
          </a:xfrm>
          <a:prstGeom prst="rect">
            <a:avLst/>
          </a:prstGeom>
        </p:spPr>
        <p:txBody>
          <a:bodyPr anchor="ctr"/>
          <a:lstStyle>
            <a:lvl1pPr marL="0" indent="0">
              <a:buNone/>
              <a:defRPr kumimoji="0" lang="en-GB" sz="4468" b="0" i="0" u="none" strike="noStrike" kern="0" cap="none" spc="0" normalizeH="0" baseline="0" dirty="0" smtClean="0">
                <a:ln>
                  <a:noFill/>
                </a:ln>
                <a:solidFill>
                  <a:srgbClr val="DADADA">
                    <a:lumMod val="50000"/>
                  </a:srgbClr>
                </a:solidFill>
                <a:effectLst/>
                <a:uLnTx/>
                <a:uFillTx/>
                <a:latin typeface="Tungsten Medium" pitchFamily="2" charset="0"/>
                <a:ea typeface="+mn-ea"/>
                <a:cs typeface="+mn-cs"/>
              </a:defRPr>
            </a:lvl1pPr>
          </a:lstStyle>
          <a:p>
            <a:pPr marL="0" marR="0" lvl="0" indent="0" algn="l" defTabSz="928482" rtl="0" eaLnBrk="1" fontAlgn="auto" latinLnBrk="0" hangingPunct="1">
              <a:lnSpc>
                <a:spcPct val="100000"/>
              </a:lnSpc>
              <a:spcBef>
                <a:spcPts val="0"/>
              </a:spcBef>
              <a:spcAft>
                <a:spcPts val="0"/>
              </a:spcAft>
              <a:buClrTx/>
              <a:buSzTx/>
              <a:buFontTx/>
              <a:buNone/>
              <a:tabLst/>
              <a:defRPr/>
            </a:pPr>
            <a:r>
              <a:rPr lang="en-GB"/>
              <a:t>00%</a:t>
            </a:r>
          </a:p>
        </p:txBody>
      </p:sp>
      <p:sp>
        <p:nvSpPr>
          <p:cNvPr id="17" name="Footer Placeholder 14">
            <a:extLst>
              <a:ext uri="{FF2B5EF4-FFF2-40B4-BE49-F238E27FC236}">
                <a16:creationId xmlns:a16="http://schemas.microsoft.com/office/drawing/2014/main" id="{1A005509-1C32-8748-A1DA-3DB95BBEE29D}"/>
              </a:ext>
            </a:extLst>
          </p:cNvPr>
          <p:cNvSpPr>
            <a:spLocks noGrp="1"/>
          </p:cNvSpPr>
          <p:nvPr>
            <p:ph type="ftr" sz="quarter" idx="13"/>
          </p:nvPr>
        </p:nvSpPr>
        <p:spPr>
          <a:xfrm>
            <a:off x="5282223" y="9697453"/>
            <a:ext cx="1953380" cy="256770"/>
          </a:xfrm>
        </p:spPr>
        <p:txBody>
          <a:bodyPr/>
          <a:lstStyle/>
          <a:p>
            <a:r>
              <a:rPr lang="en-AU"/>
              <a:t>© Virgin Pulse 2020</a:t>
            </a:r>
            <a:endParaRPr lang="en-US"/>
          </a:p>
        </p:txBody>
      </p:sp>
      <p:sp>
        <p:nvSpPr>
          <p:cNvPr id="22" name="Text Placeholder 38">
            <a:extLst>
              <a:ext uri="{FF2B5EF4-FFF2-40B4-BE49-F238E27FC236}">
                <a16:creationId xmlns:a16="http://schemas.microsoft.com/office/drawing/2014/main" id="{0F41989D-D6E2-9147-A1EC-ED21A44DE70F}"/>
              </a:ext>
            </a:extLst>
          </p:cNvPr>
          <p:cNvSpPr>
            <a:spLocks noGrp="1"/>
          </p:cNvSpPr>
          <p:nvPr>
            <p:ph type="body" sz="quarter" idx="17"/>
          </p:nvPr>
        </p:nvSpPr>
        <p:spPr>
          <a:xfrm>
            <a:off x="567114" y="737382"/>
            <a:ext cx="6572523" cy="1970911"/>
          </a:xfrm>
          <a:prstGeom prst="rect">
            <a:avLst/>
          </a:prstGeom>
        </p:spPr>
        <p:txBody>
          <a:bodyPr/>
          <a:lstStyle>
            <a:lvl1pPr marL="0" indent="0">
              <a:lnSpc>
                <a:spcPct val="90000"/>
              </a:lnSpc>
              <a:buNone/>
              <a:defRPr kumimoji="0" lang="en-GB" sz="1828" b="1" i="0" u="none" strike="noStrike" kern="1200" cap="none" spc="0" normalizeH="0" baseline="0" dirty="0" smtClean="0">
                <a:ln>
                  <a:noFill/>
                </a:ln>
                <a:gradFill>
                  <a:gsLst>
                    <a:gs pos="0">
                      <a:srgbClr val="DA0625"/>
                    </a:gs>
                    <a:gs pos="0">
                      <a:srgbClr val="E20325"/>
                    </a:gs>
                    <a:gs pos="99000">
                      <a:srgbClr val="FE7905"/>
                    </a:gs>
                  </a:gsLst>
                  <a:lin ang="0" scaled="0"/>
                </a:gradFill>
                <a:effectLst/>
                <a:uLnTx/>
                <a:uFillTx/>
                <a:latin typeface="Whitney Semibold" pitchFamily="2" charset="0"/>
                <a:ea typeface="+mn-ea"/>
                <a:cs typeface="+mn-cs"/>
              </a:defRPr>
            </a:lvl1pPr>
          </a:lstStyle>
          <a:p>
            <a:pPr marL="232120" marR="0" lvl="0" indent="-232120" algn="l" defTabSz="928482" rtl="0" eaLnBrk="1" fontAlgn="auto" latinLnBrk="0" hangingPunct="1">
              <a:lnSpc>
                <a:spcPct val="80000"/>
              </a:lnSpc>
              <a:spcBef>
                <a:spcPts val="0"/>
              </a:spcBef>
              <a:spcAft>
                <a:spcPts val="0"/>
              </a:spcAft>
              <a:buClrTx/>
              <a:buSzTx/>
              <a:tabLst/>
              <a:defRPr/>
            </a:pPr>
            <a:r>
              <a:rPr lang="en-GB"/>
              <a:t>Click to edit Master text styles</a:t>
            </a:r>
          </a:p>
        </p:txBody>
      </p:sp>
      <p:sp>
        <p:nvSpPr>
          <p:cNvPr id="23" name="Text Placeholder 38">
            <a:extLst>
              <a:ext uri="{FF2B5EF4-FFF2-40B4-BE49-F238E27FC236}">
                <a16:creationId xmlns:a16="http://schemas.microsoft.com/office/drawing/2014/main" id="{63C560BB-85BF-F045-8B19-21E126677503}"/>
              </a:ext>
            </a:extLst>
          </p:cNvPr>
          <p:cNvSpPr>
            <a:spLocks noGrp="1"/>
          </p:cNvSpPr>
          <p:nvPr>
            <p:ph type="body" sz="quarter" idx="18"/>
          </p:nvPr>
        </p:nvSpPr>
        <p:spPr>
          <a:xfrm>
            <a:off x="567114" y="3015987"/>
            <a:ext cx="6572523" cy="1649697"/>
          </a:xfrm>
          <a:prstGeom prst="rect">
            <a:avLst/>
          </a:prstGeom>
        </p:spPr>
        <p:txBody>
          <a:bodyPr/>
          <a:lstStyle>
            <a:lvl1pPr marL="0" indent="0">
              <a:lnSpc>
                <a:spcPct val="100000"/>
              </a:lnSpc>
              <a:buNone/>
              <a:defRPr kumimoji="0" lang="en-GB" sz="1828" b="0" i="0" u="none" strike="noStrike" kern="1200" cap="none" spc="0" normalizeH="0" baseline="0" dirty="0" smtClean="0">
                <a:ln>
                  <a:noFill/>
                </a:ln>
                <a:solidFill>
                  <a:srgbClr val="DADADA">
                    <a:lumMod val="50000"/>
                  </a:srgbClr>
                </a:solidFill>
                <a:effectLst/>
                <a:uLnTx/>
                <a:uFillTx/>
                <a:latin typeface="Whitney Book" pitchFamily="2" charset="0"/>
                <a:ea typeface="+mn-ea"/>
                <a:cs typeface="+mn-cs"/>
              </a:defRPr>
            </a:lvl1pPr>
          </a:lstStyle>
          <a:p>
            <a:pPr marL="0" marR="0" lvl="0" indent="0" algn="l" defTabSz="928482" rtl="0" eaLnBrk="1" fontAlgn="auto" latinLnBrk="0" hangingPunct="1">
              <a:lnSpc>
                <a:spcPct val="80000"/>
              </a:lnSpc>
              <a:spcBef>
                <a:spcPts val="0"/>
              </a:spcBef>
              <a:spcAft>
                <a:spcPts val="0"/>
              </a:spcAft>
              <a:buClrTx/>
              <a:buSzTx/>
              <a:buFont typeface="Arial" panose="020B0604020202020204" pitchFamily="34" charset="0"/>
              <a:buNone/>
              <a:tabLst/>
              <a:defRPr/>
            </a:pPr>
            <a:r>
              <a:rPr lang="en-GB"/>
              <a:t>Click to edit Master text styles</a:t>
            </a:r>
          </a:p>
        </p:txBody>
      </p:sp>
    </p:spTree>
    <p:extLst>
      <p:ext uri="{BB962C8B-B14F-4D97-AF65-F5344CB8AC3E}">
        <p14:creationId xmlns:p14="http://schemas.microsoft.com/office/powerpoint/2010/main" val="1895944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imple Page">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BD236220-179F-484E-A28E-088AD8206892}"/>
              </a:ext>
            </a:extLst>
          </p:cNvPr>
          <p:cNvSpPr>
            <a:spLocks noGrp="1"/>
          </p:cNvSpPr>
          <p:nvPr>
            <p:ph type="ctrTitle"/>
          </p:nvPr>
        </p:nvSpPr>
        <p:spPr>
          <a:xfrm>
            <a:off x="692150" y="588963"/>
            <a:ext cx="5829300" cy="642936"/>
          </a:xfrm>
        </p:spPr>
        <p:txBody>
          <a:bodyPr anchor="t">
            <a:normAutofit/>
          </a:bodyPr>
          <a:lstStyle>
            <a:lvl1pPr algn="l">
              <a:defRPr sz="4500">
                <a:latin typeface="Poppins SemiBold" panose="00000700000000000000" pitchFamily="2" charset="0"/>
                <a:cs typeface="Poppins SemiBold" panose="00000700000000000000" pitchFamily="2" charset="0"/>
              </a:defRPr>
            </a:lvl1pPr>
          </a:lstStyle>
          <a:p>
            <a:r>
              <a:rPr lang="en-US" dirty="0"/>
              <a:t>Click to edit</a:t>
            </a:r>
          </a:p>
        </p:txBody>
      </p:sp>
      <p:sp>
        <p:nvSpPr>
          <p:cNvPr id="8" name="Subtitle 2">
            <a:extLst>
              <a:ext uri="{FF2B5EF4-FFF2-40B4-BE49-F238E27FC236}">
                <a16:creationId xmlns:a16="http://schemas.microsoft.com/office/drawing/2014/main" id="{2FED44D6-81FE-43DD-A6F9-BE7DFC8E34C5}"/>
              </a:ext>
            </a:extLst>
          </p:cNvPr>
          <p:cNvSpPr>
            <a:spLocks noGrp="1"/>
          </p:cNvSpPr>
          <p:nvPr>
            <p:ph type="subTitle" idx="1"/>
          </p:nvPr>
        </p:nvSpPr>
        <p:spPr>
          <a:xfrm>
            <a:off x="692150" y="2095500"/>
            <a:ext cx="5829300" cy="6834188"/>
          </a:xfrm>
        </p:spPr>
        <p:txBody>
          <a:bodyPr>
            <a:normAutofit/>
          </a:bodyPr>
          <a:lstStyle>
            <a:lvl1pPr marL="0" indent="0" algn="l">
              <a:buNone/>
              <a:defRPr sz="1000">
                <a:solidFill>
                  <a:schemeClr val="tx2"/>
                </a:solidFill>
                <a:latin typeface="Poppins" panose="00000500000000000000" pitchFamily="2" charset="0"/>
                <a:cs typeface="Poppins" panose="000005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9" name="Footer Placeholder 6">
            <a:extLst>
              <a:ext uri="{FF2B5EF4-FFF2-40B4-BE49-F238E27FC236}">
                <a16:creationId xmlns:a16="http://schemas.microsoft.com/office/drawing/2014/main" id="{7DD1AD11-6E0E-48CF-BDBF-F797BC26C6F2}"/>
              </a:ext>
            </a:extLst>
          </p:cNvPr>
          <p:cNvSpPr>
            <a:spLocks noGrp="1"/>
          </p:cNvSpPr>
          <p:nvPr>
            <p:ph type="ftr" sz="quarter" idx="10"/>
          </p:nvPr>
        </p:nvSpPr>
        <p:spPr>
          <a:xfrm>
            <a:off x="692150" y="9323388"/>
            <a:ext cx="3946650" cy="534987"/>
          </a:xfrm>
        </p:spPr>
        <p:txBody>
          <a:bodyPr/>
          <a:lstStyle/>
          <a:p>
            <a:r>
              <a:rPr lang="en-US">
                <a:latin typeface="Poppins" panose="00000500000000000000" pitchFamily="2" charset="0"/>
                <a:cs typeface="Poppins" panose="00000500000000000000" pitchFamily="2" charset="0"/>
              </a:rPr>
              <a:t>Virgin Pulse </a:t>
            </a:r>
            <a:r>
              <a:rPr lang="en-US" b="1">
                <a:latin typeface="Roboto" panose="02000000000000000000" pitchFamily="2" charset="0"/>
              </a:rPr>
              <a:t>© </a:t>
            </a:r>
            <a:r>
              <a:rPr lang="en-US">
                <a:latin typeface="Poppins" panose="00000500000000000000" pitchFamily="2" charset="0"/>
                <a:cs typeface="Poppins" panose="00000500000000000000" pitchFamily="2" charset="0"/>
              </a:rPr>
              <a:t>2022 – Leadership toolkit</a:t>
            </a:r>
            <a:endParaRPr lang="en-US" dirty="0">
              <a:latin typeface="Poppins" panose="00000500000000000000" pitchFamily="2" charset="0"/>
              <a:cs typeface="Poppins" panose="00000500000000000000" pitchFamily="2" charset="0"/>
            </a:endParaRPr>
          </a:p>
        </p:txBody>
      </p:sp>
      <p:sp>
        <p:nvSpPr>
          <p:cNvPr id="11" name="Text Placeholder 11">
            <a:extLst>
              <a:ext uri="{FF2B5EF4-FFF2-40B4-BE49-F238E27FC236}">
                <a16:creationId xmlns:a16="http://schemas.microsoft.com/office/drawing/2014/main" id="{1E4343B7-82CD-4A64-B2A9-A7DC6C80E325}"/>
              </a:ext>
            </a:extLst>
          </p:cNvPr>
          <p:cNvSpPr>
            <a:spLocks noGrp="1"/>
          </p:cNvSpPr>
          <p:nvPr>
            <p:ph type="body" sz="quarter" idx="12" hasCustomPrompt="1"/>
          </p:nvPr>
        </p:nvSpPr>
        <p:spPr>
          <a:xfrm>
            <a:off x="692150" y="1244599"/>
            <a:ext cx="5829300" cy="381000"/>
          </a:xfrm>
        </p:spPr>
        <p:txBody>
          <a:bodyPr>
            <a:normAutofit/>
          </a:bodyPr>
          <a:lstStyle>
            <a:lvl1pPr marL="0" indent="0">
              <a:buNone/>
              <a:defRPr sz="1400">
                <a:solidFill>
                  <a:schemeClr val="tx2"/>
                </a:solidFill>
                <a:latin typeface="Poppins" panose="00000500000000000000" pitchFamily="2" charset="0"/>
                <a:cs typeface="Poppins" panose="00000500000000000000" pitchFamily="2" charset="0"/>
              </a:defRPr>
            </a:lvl1pPr>
          </a:lstStyle>
          <a:p>
            <a:pPr lvl="0"/>
            <a:r>
              <a:rPr lang="en-US" dirty="0"/>
              <a:t>Subheading  text</a:t>
            </a:r>
          </a:p>
        </p:txBody>
      </p:sp>
    </p:spTree>
    <p:extLst>
      <p:ext uri="{BB962C8B-B14F-4D97-AF65-F5344CB8AC3E}">
        <p14:creationId xmlns:p14="http://schemas.microsoft.com/office/powerpoint/2010/main" val="3355317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D55BE-232E-45DD-923F-3CC85DDD038C}"/>
              </a:ext>
            </a:extLst>
          </p:cNvPr>
          <p:cNvSpPr>
            <a:spLocks noGrp="1"/>
          </p:cNvSpPr>
          <p:nvPr>
            <p:ph type="title"/>
          </p:nvPr>
        </p:nvSpPr>
        <p:spPr>
          <a:xfrm>
            <a:off x="530225" y="2508250"/>
            <a:ext cx="6704013" cy="4183063"/>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17A8B0D-03B4-4D3E-BDA6-458E684DA6DB}"/>
              </a:ext>
            </a:extLst>
          </p:cNvPr>
          <p:cNvSpPr>
            <a:spLocks noGrp="1"/>
          </p:cNvSpPr>
          <p:nvPr>
            <p:ph type="body" idx="1"/>
          </p:nvPr>
        </p:nvSpPr>
        <p:spPr>
          <a:xfrm>
            <a:off x="530225" y="6731000"/>
            <a:ext cx="6704013" cy="220027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4B1FA21-DDED-4809-B8B8-F10B641EA594}"/>
              </a:ext>
            </a:extLst>
          </p:cNvPr>
          <p:cNvSpPr>
            <a:spLocks noGrp="1"/>
          </p:cNvSpPr>
          <p:nvPr>
            <p:ph type="dt" sz="half" idx="10"/>
          </p:nvPr>
        </p:nvSpPr>
        <p:spPr>
          <a:xfrm>
            <a:off x="534988" y="9323388"/>
            <a:ext cx="1747837" cy="534987"/>
          </a:xfrm>
          <a:prstGeom prst="rect">
            <a:avLst/>
          </a:prstGeom>
        </p:spPr>
        <p:txBody>
          <a:bodyPr/>
          <a:lstStyle/>
          <a:p>
            <a:fld id="{08C46852-9033-4141-8C7D-7FC11003905F}" type="datetimeFigureOut">
              <a:rPr lang="en-US" smtClean="0"/>
              <a:t>3/22/2023</a:t>
            </a:fld>
            <a:endParaRPr lang="en-US"/>
          </a:p>
        </p:txBody>
      </p:sp>
      <p:sp>
        <p:nvSpPr>
          <p:cNvPr id="5" name="Footer Placeholder 4">
            <a:extLst>
              <a:ext uri="{FF2B5EF4-FFF2-40B4-BE49-F238E27FC236}">
                <a16:creationId xmlns:a16="http://schemas.microsoft.com/office/drawing/2014/main" id="{7F3D2638-DF98-4372-BC7C-00F06B8BFE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78F4BA-A764-4C65-BA51-3310C688D98B}"/>
              </a:ext>
            </a:extLst>
          </p:cNvPr>
          <p:cNvSpPr>
            <a:spLocks noGrp="1"/>
          </p:cNvSpPr>
          <p:nvPr>
            <p:ph type="sldNum" sz="quarter" idx="12"/>
          </p:nvPr>
        </p:nvSpPr>
        <p:spPr/>
        <p:txBody>
          <a:bodyPr/>
          <a:lstStyle/>
          <a:p>
            <a:fld id="{35A773B1-C33D-42FA-8DA4-81DDD688626C}" type="slidenum">
              <a:rPr lang="en-US" smtClean="0"/>
              <a:t>‹#›</a:t>
            </a:fld>
            <a:endParaRPr lang="en-US"/>
          </a:p>
        </p:txBody>
      </p:sp>
    </p:spTree>
    <p:extLst>
      <p:ext uri="{BB962C8B-B14F-4D97-AF65-F5344CB8AC3E}">
        <p14:creationId xmlns:p14="http://schemas.microsoft.com/office/powerpoint/2010/main" val="1997110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09846-723A-4F1D-8C2B-2C42ACAB696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1DE0FA8-ED86-4B1C-9ADB-8DF7A72EC3AC}"/>
              </a:ext>
            </a:extLst>
          </p:cNvPr>
          <p:cNvSpPr>
            <a:spLocks noGrp="1"/>
          </p:cNvSpPr>
          <p:nvPr>
            <p:ph sz="half" idx="1"/>
          </p:nvPr>
        </p:nvSpPr>
        <p:spPr>
          <a:xfrm>
            <a:off x="534988" y="2678113"/>
            <a:ext cx="3275012" cy="6381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E02E4B1-CF7E-4CD3-873C-5CF3D85BA4DC}"/>
              </a:ext>
            </a:extLst>
          </p:cNvPr>
          <p:cNvSpPr>
            <a:spLocks noGrp="1"/>
          </p:cNvSpPr>
          <p:nvPr>
            <p:ph sz="half" idx="2"/>
          </p:nvPr>
        </p:nvSpPr>
        <p:spPr>
          <a:xfrm>
            <a:off x="3962400" y="2678113"/>
            <a:ext cx="3275013" cy="6381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D06C317-84ED-4813-8613-32F48C80719B}"/>
              </a:ext>
            </a:extLst>
          </p:cNvPr>
          <p:cNvSpPr>
            <a:spLocks noGrp="1"/>
          </p:cNvSpPr>
          <p:nvPr>
            <p:ph type="dt" sz="half" idx="10"/>
          </p:nvPr>
        </p:nvSpPr>
        <p:spPr>
          <a:xfrm>
            <a:off x="534988" y="9323388"/>
            <a:ext cx="1747837" cy="534987"/>
          </a:xfrm>
          <a:prstGeom prst="rect">
            <a:avLst/>
          </a:prstGeom>
        </p:spPr>
        <p:txBody>
          <a:bodyPr/>
          <a:lstStyle/>
          <a:p>
            <a:fld id="{08C46852-9033-4141-8C7D-7FC11003905F}" type="datetimeFigureOut">
              <a:rPr lang="en-US" smtClean="0"/>
              <a:t>3/22/2023</a:t>
            </a:fld>
            <a:endParaRPr lang="en-US"/>
          </a:p>
        </p:txBody>
      </p:sp>
      <p:sp>
        <p:nvSpPr>
          <p:cNvPr id="6" name="Footer Placeholder 5">
            <a:extLst>
              <a:ext uri="{FF2B5EF4-FFF2-40B4-BE49-F238E27FC236}">
                <a16:creationId xmlns:a16="http://schemas.microsoft.com/office/drawing/2014/main" id="{78226CDE-6793-4050-8021-9B8F6503CC4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12594E2-CF88-48AA-ABDA-5E1E0626D7F0}"/>
              </a:ext>
            </a:extLst>
          </p:cNvPr>
          <p:cNvSpPr>
            <a:spLocks noGrp="1"/>
          </p:cNvSpPr>
          <p:nvPr>
            <p:ph type="sldNum" sz="quarter" idx="12"/>
          </p:nvPr>
        </p:nvSpPr>
        <p:spPr/>
        <p:txBody>
          <a:bodyPr/>
          <a:lstStyle/>
          <a:p>
            <a:fld id="{35A773B1-C33D-42FA-8DA4-81DDD688626C}" type="slidenum">
              <a:rPr lang="en-US" smtClean="0"/>
              <a:t>‹#›</a:t>
            </a:fld>
            <a:endParaRPr lang="en-US"/>
          </a:p>
        </p:txBody>
      </p:sp>
    </p:spTree>
    <p:extLst>
      <p:ext uri="{BB962C8B-B14F-4D97-AF65-F5344CB8AC3E}">
        <p14:creationId xmlns:p14="http://schemas.microsoft.com/office/powerpoint/2010/main" val="754542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C726C-CFBF-4992-8447-8B647E88E2BD}"/>
              </a:ext>
            </a:extLst>
          </p:cNvPr>
          <p:cNvSpPr>
            <a:spLocks noGrp="1"/>
          </p:cNvSpPr>
          <p:nvPr>
            <p:ph type="title"/>
          </p:nvPr>
        </p:nvSpPr>
        <p:spPr>
          <a:xfrm>
            <a:off x="534988" y="534988"/>
            <a:ext cx="6704012" cy="1944687"/>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99426F-EA08-42BA-8071-AA83090901E6}"/>
              </a:ext>
            </a:extLst>
          </p:cNvPr>
          <p:cNvSpPr>
            <a:spLocks noGrp="1"/>
          </p:cNvSpPr>
          <p:nvPr>
            <p:ph type="body" idx="1"/>
          </p:nvPr>
        </p:nvSpPr>
        <p:spPr>
          <a:xfrm>
            <a:off x="534988" y="2465388"/>
            <a:ext cx="3287712" cy="12080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5F8ADD0-7E34-4B6B-8BE1-23CE14D322F2}"/>
              </a:ext>
            </a:extLst>
          </p:cNvPr>
          <p:cNvSpPr>
            <a:spLocks noGrp="1"/>
          </p:cNvSpPr>
          <p:nvPr>
            <p:ph sz="half" idx="2"/>
          </p:nvPr>
        </p:nvSpPr>
        <p:spPr>
          <a:xfrm>
            <a:off x="534988" y="3673475"/>
            <a:ext cx="3287712" cy="54054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C62D9EC-6114-43F1-B07F-A305551119DD}"/>
              </a:ext>
            </a:extLst>
          </p:cNvPr>
          <p:cNvSpPr>
            <a:spLocks noGrp="1"/>
          </p:cNvSpPr>
          <p:nvPr>
            <p:ph type="body" sz="quarter" idx="3"/>
          </p:nvPr>
        </p:nvSpPr>
        <p:spPr>
          <a:xfrm>
            <a:off x="3935413" y="2465388"/>
            <a:ext cx="3303587" cy="12080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2081570-1766-47C4-8D20-4B3B1BA2C99A}"/>
              </a:ext>
            </a:extLst>
          </p:cNvPr>
          <p:cNvSpPr>
            <a:spLocks noGrp="1"/>
          </p:cNvSpPr>
          <p:nvPr>
            <p:ph sz="quarter" idx="4"/>
          </p:nvPr>
        </p:nvSpPr>
        <p:spPr>
          <a:xfrm>
            <a:off x="3935413" y="3673475"/>
            <a:ext cx="3303587" cy="54054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50A057E-A51B-421D-BBA9-35ECFDED1997}"/>
              </a:ext>
            </a:extLst>
          </p:cNvPr>
          <p:cNvSpPr>
            <a:spLocks noGrp="1"/>
          </p:cNvSpPr>
          <p:nvPr>
            <p:ph type="dt" sz="half" idx="10"/>
          </p:nvPr>
        </p:nvSpPr>
        <p:spPr>
          <a:xfrm>
            <a:off x="534988" y="9323388"/>
            <a:ext cx="1747837" cy="534987"/>
          </a:xfrm>
          <a:prstGeom prst="rect">
            <a:avLst/>
          </a:prstGeom>
        </p:spPr>
        <p:txBody>
          <a:bodyPr/>
          <a:lstStyle/>
          <a:p>
            <a:fld id="{08C46852-9033-4141-8C7D-7FC11003905F}" type="datetimeFigureOut">
              <a:rPr lang="en-US" smtClean="0"/>
              <a:t>3/22/2023</a:t>
            </a:fld>
            <a:endParaRPr lang="en-US"/>
          </a:p>
        </p:txBody>
      </p:sp>
      <p:sp>
        <p:nvSpPr>
          <p:cNvPr id="8" name="Footer Placeholder 7">
            <a:extLst>
              <a:ext uri="{FF2B5EF4-FFF2-40B4-BE49-F238E27FC236}">
                <a16:creationId xmlns:a16="http://schemas.microsoft.com/office/drawing/2014/main" id="{78DF23F8-BF62-447C-AD98-1E103FD14C1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E4599B4-E4CE-468D-A515-CADB81DF564A}"/>
              </a:ext>
            </a:extLst>
          </p:cNvPr>
          <p:cNvSpPr>
            <a:spLocks noGrp="1"/>
          </p:cNvSpPr>
          <p:nvPr>
            <p:ph type="sldNum" sz="quarter" idx="12"/>
          </p:nvPr>
        </p:nvSpPr>
        <p:spPr/>
        <p:txBody>
          <a:bodyPr/>
          <a:lstStyle/>
          <a:p>
            <a:fld id="{35A773B1-C33D-42FA-8DA4-81DDD688626C}" type="slidenum">
              <a:rPr lang="en-US" smtClean="0"/>
              <a:t>‹#›</a:t>
            </a:fld>
            <a:endParaRPr lang="en-US"/>
          </a:p>
        </p:txBody>
      </p:sp>
    </p:spTree>
    <p:extLst>
      <p:ext uri="{BB962C8B-B14F-4D97-AF65-F5344CB8AC3E}">
        <p14:creationId xmlns:p14="http://schemas.microsoft.com/office/powerpoint/2010/main" val="2903569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15CD7-105A-4EA2-A8EE-76015C08FAD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B5A55AA-99AF-418B-BFBA-32BE12E76F2C}"/>
              </a:ext>
            </a:extLst>
          </p:cNvPr>
          <p:cNvSpPr>
            <a:spLocks noGrp="1"/>
          </p:cNvSpPr>
          <p:nvPr>
            <p:ph type="dt" sz="half" idx="10"/>
          </p:nvPr>
        </p:nvSpPr>
        <p:spPr>
          <a:xfrm>
            <a:off x="534988" y="9323388"/>
            <a:ext cx="1747837" cy="534987"/>
          </a:xfrm>
          <a:prstGeom prst="rect">
            <a:avLst/>
          </a:prstGeom>
        </p:spPr>
        <p:txBody>
          <a:bodyPr/>
          <a:lstStyle/>
          <a:p>
            <a:fld id="{08C46852-9033-4141-8C7D-7FC11003905F}" type="datetimeFigureOut">
              <a:rPr lang="en-US" smtClean="0"/>
              <a:t>3/22/2023</a:t>
            </a:fld>
            <a:endParaRPr lang="en-US"/>
          </a:p>
        </p:txBody>
      </p:sp>
      <p:sp>
        <p:nvSpPr>
          <p:cNvPr id="4" name="Footer Placeholder 3">
            <a:extLst>
              <a:ext uri="{FF2B5EF4-FFF2-40B4-BE49-F238E27FC236}">
                <a16:creationId xmlns:a16="http://schemas.microsoft.com/office/drawing/2014/main" id="{0EFF0248-0BF0-4EA9-80E8-39C9A9E6DC7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0552891-800D-412A-8BB1-E55D61555701}"/>
              </a:ext>
            </a:extLst>
          </p:cNvPr>
          <p:cNvSpPr>
            <a:spLocks noGrp="1"/>
          </p:cNvSpPr>
          <p:nvPr>
            <p:ph type="sldNum" sz="quarter" idx="12"/>
          </p:nvPr>
        </p:nvSpPr>
        <p:spPr/>
        <p:txBody>
          <a:bodyPr/>
          <a:lstStyle/>
          <a:p>
            <a:fld id="{35A773B1-C33D-42FA-8DA4-81DDD688626C}" type="slidenum">
              <a:rPr lang="en-US" smtClean="0"/>
              <a:t>‹#›</a:t>
            </a:fld>
            <a:endParaRPr lang="en-US"/>
          </a:p>
        </p:txBody>
      </p:sp>
    </p:spTree>
    <p:extLst>
      <p:ext uri="{BB962C8B-B14F-4D97-AF65-F5344CB8AC3E}">
        <p14:creationId xmlns:p14="http://schemas.microsoft.com/office/powerpoint/2010/main" val="1212649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7FD74DE-E432-48C2-8154-2DE5AFD2115C}"/>
              </a:ext>
            </a:extLst>
          </p:cNvPr>
          <p:cNvSpPr>
            <a:spLocks noGrp="1"/>
          </p:cNvSpPr>
          <p:nvPr>
            <p:ph type="dt" sz="half" idx="10"/>
          </p:nvPr>
        </p:nvSpPr>
        <p:spPr>
          <a:xfrm>
            <a:off x="534988" y="9323388"/>
            <a:ext cx="1747837" cy="534987"/>
          </a:xfrm>
          <a:prstGeom prst="rect">
            <a:avLst/>
          </a:prstGeom>
        </p:spPr>
        <p:txBody>
          <a:bodyPr/>
          <a:lstStyle/>
          <a:p>
            <a:fld id="{08C46852-9033-4141-8C7D-7FC11003905F}" type="datetimeFigureOut">
              <a:rPr lang="en-US" smtClean="0"/>
              <a:t>3/22/2023</a:t>
            </a:fld>
            <a:endParaRPr lang="en-US"/>
          </a:p>
        </p:txBody>
      </p:sp>
      <p:sp>
        <p:nvSpPr>
          <p:cNvPr id="3" name="Footer Placeholder 2">
            <a:extLst>
              <a:ext uri="{FF2B5EF4-FFF2-40B4-BE49-F238E27FC236}">
                <a16:creationId xmlns:a16="http://schemas.microsoft.com/office/drawing/2014/main" id="{AEA86FFE-6330-407E-A1AB-C382B8B47B6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FE5767B-0E34-47D1-B9F8-DFC2F03BEC51}"/>
              </a:ext>
            </a:extLst>
          </p:cNvPr>
          <p:cNvSpPr>
            <a:spLocks noGrp="1"/>
          </p:cNvSpPr>
          <p:nvPr>
            <p:ph type="sldNum" sz="quarter" idx="12"/>
          </p:nvPr>
        </p:nvSpPr>
        <p:spPr/>
        <p:txBody>
          <a:bodyPr/>
          <a:lstStyle/>
          <a:p>
            <a:fld id="{35A773B1-C33D-42FA-8DA4-81DDD688626C}" type="slidenum">
              <a:rPr lang="en-US" smtClean="0"/>
              <a:t>‹#›</a:t>
            </a:fld>
            <a:endParaRPr lang="en-US"/>
          </a:p>
        </p:txBody>
      </p:sp>
    </p:spTree>
    <p:extLst>
      <p:ext uri="{BB962C8B-B14F-4D97-AF65-F5344CB8AC3E}">
        <p14:creationId xmlns:p14="http://schemas.microsoft.com/office/powerpoint/2010/main" val="2528701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2789F-D766-4E80-AF6C-33843F6C6749}"/>
              </a:ext>
            </a:extLst>
          </p:cNvPr>
          <p:cNvSpPr>
            <a:spLocks noGrp="1"/>
          </p:cNvSpPr>
          <p:nvPr>
            <p:ph type="title"/>
          </p:nvPr>
        </p:nvSpPr>
        <p:spPr>
          <a:xfrm>
            <a:off x="534988" y="669925"/>
            <a:ext cx="2506662" cy="2347913"/>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6499044-3B5D-4CA6-A1B1-AFAABE214B5C}"/>
              </a:ext>
            </a:extLst>
          </p:cNvPr>
          <p:cNvSpPr>
            <a:spLocks noGrp="1"/>
          </p:cNvSpPr>
          <p:nvPr>
            <p:ph idx="1"/>
          </p:nvPr>
        </p:nvSpPr>
        <p:spPr>
          <a:xfrm>
            <a:off x="3303588" y="1447800"/>
            <a:ext cx="3935412" cy="71485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653A898-23E2-449E-AE98-C5FBAEB4C192}"/>
              </a:ext>
            </a:extLst>
          </p:cNvPr>
          <p:cNvSpPr>
            <a:spLocks noGrp="1"/>
          </p:cNvSpPr>
          <p:nvPr>
            <p:ph type="body" sz="half" idx="2"/>
          </p:nvPr>
        </p:nvSpPr>
        <p:spPr>
          <a:xfrm>
            <a:off x="534988" y="3017838"/>
            <a:ext cx="2506662" cy="5589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D0C8E1D-18C1-4F3E-A2D6-097BD18C6944}"/>
              </a:ext>
            </a:extLst>
          </p:cNvPr>
          <p:cNvSpPr>
            <a:spLocks noGrp="1"/>
          </p:cNvSpPr>
          <p:nvPr>
            <p:ph type="dt" sz="half" idx="10"/>
          </p:nvPr>
        </p:nvSpPr>
        <p:spPr>
          <a:xfrm>
            <a:off x="534988" y="9323388"/>
            <a:ext cx="1747837" cy="534987"/>
          </a:xfrm>
          <a:prstGeom prst="rect">
            <a:avLst/>
          </a:prstGeom>
        </p:spPr>
        <p:txBody>
          <a:bodyPr/>
          <a:lstStyle/>
          <a:p>
            <a:fld id="{08C46852-9033-4141-8C7D-7FC11003905F}" type="datetimeFigureOut">
              <a:rPr lang="en-US" smtClean="0"/>
              <a:t>3/22/2023</a:t>
            </a:fld>
            <a:endParaRPr lang="en-US"/>
          </a:p>
        </p:txBody>
      </p:sp>
      <p:sp>
        <p:nvSpPr>
          <p:cNvPr id="6" name="Footer Placeholder 5">
            <a:extLst>
              <a:ext uri="{FF2B5EF4-FFF2-40B4-BE49-F238E27FC236}">
                <a16:creationId xmlns:a16="http://schemas.microsoft.com/office/drawing/2014/main" id="{09E9486E-4D24-4506-8C83-4823F05CA5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F89E8B-291D-46E4-9105-70FEF014351E}"/>
              </a:ext>
            </a:extLst>
          </p:cNvPr>
          <p:cNvSpPr>
            <a:spLocks noGrp="1"/>
          </p:cNvSpPr>
          <p:nvPr>
            <p:ph type="sldNum" sz="quarter" idx="12"/>
          </p:nvPr>
        </p:nvSpPr>
        <p:spPr/>
        <p:txBody>
          <a:bodyPr/>
          <a:lstStyle/>
          <a:p>
            <a:fld id="{35A773B1-C33D-42FA-8DA4-81DDD688626C}" type="slidenum">
              <a:rPr lang="en-US" smtClean="0"/>
              <a:t>‹#›</a:t>
            </a:fld>
            <a:endParaRPr lang="en-US"/>
          </a:p>
        </p:txBody>
      </p:sp>
    </p:spTree>
    <p:extLst>
      <p:ext uri="{BB962C8B-B14F-4D97-AF65-F5344CB8AC3E}">
        <p14:creationId xmlns:p14="http://schemas.microsoft.com/office/powerpoint/2010/main" val="301727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B63BB-9C6B-4BA3-8379-B3B9706ADFAD}"/>
              </a:ext>
            </a:extLst>
          </p:cNvPr>
          <p:cNvSpPr>
            <a:spLocks noGrp="1"/>
          </p:cNvSpPr>
          <p:nvPr>
            <p:ph type="title"/>
          </p:nvPr>
        </p:nvSpPr>
        <p:spPr>
          <a:xfrm>
            <a:off x="534988" y="669925"/>
            <a:ext cx="2506662" cy="2347913"/>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8CBB029-9E02-4F77-A9E7-B230E11344DB}"/>
              </a:ext>
            </a:extLst>
          </p:cNvPr>
          <p:cNvSpPr>
            <a:spLocks noGrp="1"/>
          </p:cNvSpPr>
          <p:nvPr>
            <p:ph type="pic" idx="1"/>
          </p:nvPr>
        </p:nvSpPr>
        <p:spPr>
          <a:xfrm>
            <a:off x="3303588" y="1447800"/>
            <a:ext cx="3935412" cy="714851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392F05E-072F-4A35-AEA2-7D17D6D37CB0}"/>
              </a:ext>
            </a:extLst>
          </p:cNvPr>
          <p:cNvSpPr>
            <a:spLocks noGrp="1"/>
          </p:cNvSpPr>
          <p:nvPr>
            <p:ph type="body" sz="half" idx="2"/>
          </p:nvPr>
        </p:nvSpPr>
        <p:spPr>
          <a:xfrm>
            <a:off x="534988" y="3017838"/>
            <a:ext cx="2506662" cy="5589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2443B9-4653-4300-8B1F-FE7DE21ADAE5}"/>
              </a:ext>
            </a:extLst>
          </p:cNvPr>
          <p:cNvSpPr>
            <a:spLocks noGrp="1"/>
          </p:cNvSpPr>
          <p:nvPr>
            <p:ph type="dt" sz="half" idx="10"/>
          </p:nvPr>
        </p:nvSpPr>
        <p:spPr>
          <a:xfrm>
            <a:off x="534988" y="9323388"/>
            <a:ext cx="1747837" cy="534987"/>
          </a:xfrm>
          <a:prstGeom prst="rect">
            <a:avLst/>
          </a:prstGeom>
        </p:spPr>
        <p:txBody>
          <a:bodyPr/>
          <a:lstStyle/>
          <a:p>
            <a:fld id="{08C46852-9033-4141-8C7D-7FC11003905F}" type="datetimeFigureOut">
              <a:rPr lang="en-US" smtClean="0"/>
              <a:t>3/22/2023</a:t>
            </a:fld>
            <a:endParaRPr lang="en-US"/>
          </a:p>
        </p:txBody>
      </p:sp>
      <p:sp>
        <p:nvSpPr>
          <p:cNvPr id="6" name="Footer Placeholder 5">
            <a:extLst>
              <a:ext uri="{FF2B5EF4-FFF2-40B4-BE49-F238E27FC236}">
                <a16:creationId xmlns:a16="http://schemas.microsoft.com/office/drawing/2014/main" id="{14F6D735-779B-40D0-8011-CD19C2DA74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F663004-9E97-405C-A39D-6449F1A49027}"/>
              </a:ext>
            </a:extLst>
          </p:cNvPr>
          <p:cNvSpPr>
            <a:spLocks noGrp="1"/>
          </p:cNvSpPr>
          <p:nvPr>
            <p:ph type="sldNum" sz="quarter" idx="12"/>
          </p:nvPr>
        </p:nvSpPr>
        <p:spPr/>
        <p:txBody>
          <a:bodyPr/>
          <a:lstStyle/>
          <a:p>
            <a:fld id="{35A773B1-C33D-42FA-8DA4-81DDD688626C}" type="slidenum">
              <a:rPr lang="en-US" smtClean="0"/>
              <a:t>‹#›</a:t>
            </a:fld>
            <a:endParaRPr lang="en-US"/>
          </a:p>
        </p:txBody>
      </p:sp>
    </p:spTree>
    <p:extLst>
      <p:ext uri="{BB962C8B-B14F-4D97-AF65-F5344CB8AC3E}">
        <p14:creationId xmlns:p14="http://schemas.microsoft.com/office/powerpoint/2010/main" val="1249911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538F130-8BE4-4011-BC22-7E5981ABDEC6}"/>
              </a:ext>
            </a:extLst>
          </p:cNvPr>
          <p:cNvSpPr>
            <a:spLocks noGrp="1"/>
          </p:cNvSpPr>
          <p:nvPr>
            <p:ph type="title"/>
          </p:nvPr>
        </p:nvSpPr>
        <p:spPr>
          <a:xfrm>
            <a:off x="534988" y="3608388"/>
            <a:ext cx="6702425" cy="1944687"/>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E0A35273-F928-4E21-8C2F-6D055F7FD593}"/>
              </a:ext>
            </a:extLst>
          </p:cNvPr>
          <p:cNvSpPr>
            <a:spLocks noGrp="1"/>
          </p:cNvSpPr>
          <p:nvPr>
            <p:ph type="body" idx="1"/>
          </p:nvPr>
        </p:nvSpPr>
        <p:spPr>
          <a:xfrm>
            <a:off x="571625" y="5980113"/>
            <a:ext cx="6702425" cy="278288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18D7CD32-EDD0-47EF-B75F-7E40A6D01A78}"/>
              </a:ext>
            </a:extLst>
          </p:cNvPr>
          <p:cNvSpPr>
            <a:spLocks noGrp="1"/>
          </p:cNvSpPr>
          <p:nvPr>
            <p:ph type="ftr" sz="quarter" idx="3"/>
          </p:nvPr>
        </p:nvSpPr>
        <p:spPr>
          <a:xfrm>
            <a:off x="498350" y="9323388"/>
            <a:ext cx="3946650" cy="534987"/>
          </a:xfrm>
          <a:prstGeom prst="rect">
            <a:avLst/>
          </a:prstGeom>
        </p:spPr>
        <p:txBody>
          <a:bodyPr vert="horz" lIns="91440" tIns="45720" rIns="91440" bIns="45720" rtlCol="0" anchor="ctr"/>
          <a:lstStyle>
            <a:lvl1pPr algn="l">
              <a:defRPr sz="700">
                <a:solidFill>
                  <a:schemeClr val="tx2"/>
                </a:solidFill>
              </a:defRPr>
            </a:lvl1pPr>
          </a:lstStyle>
          <a:p>
            <a:r>
              <a:rPr lang="en-US" dirty="0">
                <a:latin typeface="Poppins" panose="00000500000000000000" pitchFamily="2" charset="0"/>
                <a:cs typeface="Poppins" panose="00000500000000000000" pitchFamily="2" charset="0"/>
              </a:rPr>
              <a:t>Virgin Pulse </a:t>
            </a:r>
            <a:r>
              <a:rPr lang="en-US" b="1" dirty="0">
                <a:latin typeface="Roboto" panose="02000000000000000000" pitchFamily="2" charset="0"/>
              </a:rPr>
              <a:t>© </a:t>
            </a:r>
            <a:r>
              <a:rPr lang="en-US" dirty="0">
                <a:latin typeface="Poppins" panose="00000500000000000000" pitchFamily="2" charset="0"/>
                <a:cs typeface="Poppins" panose="00000500000000000000" pitchFamily="2" charset="0"/>
              </a:rPr>
              <a:t>2022 – Leadership toolkit</a:t>
            </a:r>
          </a:p>
        </p:txBody>
      </p:sp>
      <p:sp>
        <p:nvSpPr>
          <p:cNvPr id="6" name="Slide Number Placeholder 5">
            <a:extLst>
              <a:ext uri="{FF2B5EF4-FFF2-40B4-BE49-F238E27FC236}">
                <a16:creationId xmlns:a16="http://schemas.microsoft.com/office/drawing/2014/main" id="{D03FBADC-44A3-4FCA-B88C-266CCCCFB1EB}"/>
              </a:ext>
            </a:extLst>
          </p:cNvPr>
          <p:cNvSpPr>
            <a:spLocks noGrp="1"/>
          </p:cNvSpPr>
          <p:nvPr>
            <p:ph type="sldNum" sz="quarter" idx="4"/>
          </p:nvPr>
        </p:nvSpPr>
        <p:spPr>
          <a:xfrm>
            <a:off x="5489575" y="9323388"/>
            <a:ext cx="1747838" cy="534987"/>
          </a:xfrm>
          <a:prstGeom prst="rect">
            <a:avLst/>
          </a:prstGeom>
        </p:spPr>
        <p:txBody>
          <a:bodyPr vert="horz" lIns="91440" tIns="45720" rIns="91440" bIns="45720" rtlCol="0" anchor="ctr"/>
          <a:lstStyle>
            <a:lvl1pPr algn="r">
              <a:defRPr sz="1200">
                <a:solidFill>
                  <a:schemeClr val="tx1">
                    <a:tint val="75000"/>
                  </a:schemeClr>
                </a:solidFill>
              </a:defRPr>
            </a:lvl1pPr>
          </a:lstStyle>
          <a:p>
            <a:fld id="{35A773B1-C33D-42FA-8DA4-81DDD688626C}" type="slidenum">
              <a:rPr lang="en-US" smtClean="0"/>
              <a:t>‹#›</a:t>
            </a:fld>
            <a:endParaRPr lang="en-US"/>
          </a:p>
        </p:txBody>
      </p:sp>
      <p:pic>
        <p:nvPicPr>
          <p:cNvPr id="9" name="Picture 8" descr="A picture containing icon&#10;&#10;Description automatically generated">
            <a:extLst>
              <a:ext uri="{FF2B5EF4-FFF2-40B4-BE49-F238E27FC236}">
                <a16:creationId xmlns:a16="http://schemas.microsoft.com/office/drawing/2014/main" id="{0EE3D2EC-3456-4714-90C1-DACF8E4883C4}"/>
              </a:ext>
            </a:extLst>
          </p:cNvPr>
          <p:cNvPicPr>
            <a:picLocks noChangeAspect="1"/>
          </p:cNvPicPr>
          <p:nvPr userDrawn="1"/>
        </p:nvPicPr>
        <p:blipFill rotWithShape="1">
          <a:blip r:embed="rId13" cstate="print">
            <a:extLst>
              <a:ext uri="{28A0092B-C50C-407E-A947-70E740481C1C}">
                <a14:useLocalDpi xmlns:a14="http://schemas.microsoft.com/office/drawing/2010/main" val="0"/>
              </a:ext>
            </a:extLst>
          </a:blip>
          <a:srcRect b="45165"/>
          <a:stretch/>
        </p:blipFill>
        <p:spPr>
          <a:xfrm>
            <a:off x="3327638" y="7681189"/>
            <a:ext cx="4116513" cy="2377212"/>
          </a:xfrm>
          <a:prstGeom prst="rect">
            <a:avLst/>
          </a:prstGeom>
        </p:spPr>
      </p:pic>
    </p:spTree>
    <p:extLst>
      <p:ext uri="{BB962C8B-B14F-4D97-AF65-F5344CB8AC3E}">
        <p14:creationId xmlns:p14="http://schemas.microsoft.com/office/powerpoint/2010/main" val="154081805"/>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xStyles>
    <p:titleStyle>
      <a:lvl1pPr algn="l" defTabSz="914400" rtl="0" eaLnBrk="1" latinLnBrk="0" hangingPunct="1">
        <a:lnSpc>
          <a:spcPct val="90000"/>
        </a:lnSpc>
        <a:spcBef>
          <a:spcPct val="0"/>
        </a:spcBef>
        <a:buNone/>
        <a:defRPr sz="4300" kern="1200">
          <a:solidFill>
            <a:schemeClr val="tx1"/>
          </a:solidFill>
          <a:latin typeface="Poppins SemiBold" panose="00000700000000000000" pitchFamily="2" charset="0"/>
          <a:ea typeface="+mj-ea"/>
          <a:cs typeface="Poppins SemiBold" panose="00000700000000000000" pitchFamily="2"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000" kern="1200">
          <a:solidFill>
            <a:schemeClr val="tx2"/>
          </a:solidFill>
          <a:latin typeface="Poppins" panose="00000500000000000000" pitchFamily="2" charset="0"/>
          <a:ea typeface="+mn-ea"/>
          <a:cs typeface="Poppins" panose="00000500000000000000" pitchFamily="2" charset="0"/>
        </a:defRPr>
      </a:lvl1pPr>
      <a:lvl2pPr marL="685800" indent="-228600" algn="l" defTabSz="914400" rtl="0" eaLnBrk="1" latinLnBrk="0" hangingPunct="1">
        <a:lnSpc>
          <a:spcPct val="90000"/>
        </a:lnSpc>
        <a:spcBef>
          <a:spcPts val="500"/>
        </a:spcBef>
        <a:buFont typeface="Arial" panose="020B0604020202020204" pitchFamily="34" charset="0"/>
        <a:buChar char="•"/>
        <a:defRPr sz="1000" kern="1200">
          <a:solidFill>
            <a:schemeClr val="tx2"/>
          </a:solidFill>
          <a:latin typeface="Poppins" panose="00000500000000000000" pitchFamily="2" charset="0"/>
          <a:ea typeface="+mn-ea"/>
          <a:cs typeface="Poppins" panose="00000500000000000000" pitchFamily="2"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000" kern="1200">
          <a:solidFill>
            <a:schemeClr val="tx2"/>
          </a:solidFill>
          <a:latin typeface="Poppins" panose="00000500000000000000" pitchFamily="2" charset="0"/>
          <a:ea typeface="+mn-ea"/>
          <a:cs typeface="Poppins" panose="00000500000000000000" pitchFamily="2"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000" kern="1200">
          <a:solidFill>
            <a:schemeClr val="tx2"/>
          </a:solidFill>
          <a:latin typeface="Poppins" panose="00000500000000000000" pitchFamily="2" charset="0"/>
          <a:ea typeface="+mn-ea"/>
          <a:cs typeface="Poppins" panose="00000500000000000000" pitchFamily="2"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000" kern="1200">
          <a:solidFill>
            <a:schemeClr val="tx2"/>
          </a:solidFill>
          <a:latin typeface="Poppins" panose="00000500000000000000" pitchFamily="2" charset="0"/>
          <a:ea typeface="+mn-ea"/>
          <a:cs typeface="Poppins" panose="00000500000000000000" pitchFamily="2"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8CE09B53-BFCF-ED49-A4F0-92572F9F556E}"/>
              </a:ext>
            </a:extLst>
          </p:cNvPr>
          <p:cNvSpPr>
            <a:spLocks noGrp="1"/>
          </p:cNvSpPr>
          <p:nvPr>
            <p:ph type="ftr" sz="quarter" idx="3"/>
          </p:nvPr>
        </p:nvSpPr>
        <p:spPr>
          <a:xfrm>
            <a:off x="5380854" y="9697453"/>
            <a:ext cx="1953380" cy="256770"/>
          </a:xfrm>
          <a:prstGeom prst="rect">
            <a:avLst/>
          </a:prstGeom>
        </p:spPr>
        <p:txBody>
          <a:bodyPr vert="horz" lIns="288000" tIns="45720" rIns="90000" bIns="45720" rtlCol="0" anchor="ctr"/>
          <a:lstStyle>
            <a:lvl1pPr algn="r">
              <a:defRPr sz="711">
                <a:solidFill>
                  <a:schemeClr val="tx1">
                    <a:tint val="75000"/>
                    <a:alpha val="50000"/>
                  </a:schemeClr>
                </a:solidFill>
                <a:latin typeface="Whitney-Medium" pitchFamily="2" charset="0"/>
              </a:defRPr>
            </a:lvl1pPr>
          </a:lstStyle>
          <a:p>
            <a:r>
              <a:rPr lang="en-AU"/>
              <a:t>© Virgin Pulse 2020</a:t>
            </a:r>
            <a:endParaRPr lang="en-US"/>
          </a:p>
        </p:txBody>
      </p:sp>
    </p:spTree>
    <p:extLst>
      <p:ext uri="{BB962C8B-B14F-4D97-AF65-F5344CB8AC3E}">
        <p14:creationId xmlns:p14="http://schemas.microsoft.com/office/powerpoint/2010/main" val="2911992954"/>
      </p:ext>
    </p:extLst>
  </p:cSld>
  <p:clrMap bg1="lt1" tx1="dk1" bg2="lt2" tx2="dk2" accent1="accent1" accent2="accent2" accent3="accent3" accent4="accent4" accent5="accent5" accent6="accent6" hlink="hlink" folHlink="folHlink"/>
  <p:sldLayoutIdLst>
    <p:sldLayoutId id="2147483667" r:id="rId1"/>
  </p:sldLayoutIdLst>
  <p:hf sldNum="0" hdr="0" dt="0"/>
  <p:txStyles>
    <p:titleStyle>
      <a:lvl1pPr algn="l" defTabSz="1814059" rtl="0" eaLnBrk="1" latinLnBrk="0" hangingPunct="1">
        <a:lnSpc>
          <a:spcPct val="90000"/>
        </a:lnSpc>
        <a:spcBef>
          <a:spcPct val="0"/>
        </a:spcBef>
        <a:buNone/>
        <a:defRPr sz="5585" b="1" i="0" kern="1200">
          <a:gradFill>
            <a:gsLst>
              <a:gs pos="0">
                <a:schemeClr val="accent6"/>
              </a:gs>
              <a:gs pos="0">
                <a:schemeClr val="tx2"/>
              </a:gs>
              <a:gs pos="0">
                <a:schemeClr val="accent6"/>
              </a:gs>
              <a:gs pos="99000">
                <a:schemeClr val="accent4"/>
              </a:gs>
            </a:gsLst>
            <a:lin ang="1320000" scaled="0"/>
          </a:gradFill>
          <a:latin typeface="Whitney Semibold" pitchFamily="2" charset="0"/>
          <a:ea typeface="+mj-ea"/>
          <a:cs typeface="+mj-cs"/>
        </a:defRPr>
      </a:lvl1pPr>
    </p:titleStyle>
    <p:bodyStyle>
      <a:lvl1pPr marL="453515" indent="-453515" algn="l" defTabSz="1814059" rtl="0" eaLnBrk="1" latinLnBrk="0" hangingPunct="1">
        <a:lnSpc>
          <a:spcPct val="90000"/>
        </a:lnSpc>
        <a:spcBef>
          <a:spcPts val="1984"/>
        </a:spcBef>
        <a:buFont typeface="Arial" panose="020B0604020202020204" pitchFamily="34" charset="0"/>
        <a:buChar char="•"/>
        <a:defRPr sz="5555" kern="1200">
          <a:solidFill>
            <a:schemeClr val="tx1"/>
          </a:solidFill>
          <a:latin typeface="+mn-lt"/>
          <a:ea typeface="+mn-ea"/>
          <a:cs typeface="+mn-cs"/>
        </a:defRPr>
      </a:lvl1pPr>
      <a:lvl2pPr marL="1360545" indent="-453515" algn="l" defTabSz="1814059" rtl="0" eaLnBrk="1" latinLnBrk="0" hangingPunct="1">
        <a:lnSpc>
          <a:spcPct val="90000"/>
        </a:lnSpc>
        <a:spcBef>
          <a:spcPts val="992"/>
        </a:spcBef>
        <a:buFont typeface="Arial" panose="020B0604020202020204" pitchFamily="34" charset="0"/>
        <a:buChar char="•"/>
        <a:defRPr sz="4761" kern="1200">
          <a:solidFill>
            <a:schemeClr val="tx1"/>
          </a:solidFill>
          <a:latin typeface="+mn-lt"/>
          <a:ea typeface="+mn-ea"/>
          <a:cs typeface="+mn-cs"/>
        </a:defRPr>
      </a:lvl2pPr>
      <a:lvl3pPr marL="2267574" indent="-453515" algn="l" defTabSz="1814059" rtl="0" eaLnBrk="1" latinLnBrk="0" hangingPunct="1">
        <a:lnSpc>
          <a:spcPct val="90000"/>
        </a:lnSpc>
        <a:spcBef>
          <a:spcPts val="992"/>
        </a:spcBef>
        <a:buFont typeface="Arial" panose="020B0604020202020204" pitchFamily="34" charset="0"/>
        <a:buChar char="•"/>
        <a:defRPr sz="3967" kern="1200">
          <a:solidFill>
            <a:schemeClr val="tx1"/>
          </a:solidFill>
          <a:latin typeface="+mn-lt"/>
          <a:ea typeface="+mn-ea"/>
          <a:cs typeface="+mn-cs"/>
        </a:defRPr>
      </a:lvl3pPr>
      <a:lvl4pPr marL="3174603" indent="-453515" algn="l" defTabSz="1814059" rtl="0" eaLnBrk="1" latinLnBrk="0" hangingPunct="1">
        <a:lnSpc>
          <a:spcPct val="90000"/>
        </a:lnSpc>
        <a:spcBef>
          <a:spcPts val="992"/>
        </a:spcBef>
        <a:buFont typeface="Arial" panose="020B0604020202020204" pitchFamily="34" charset="0"/>
        <a:buChar char="•"/>
        <a:defRPr sz="3571" kern="1200">
          <a:solidFill>
            <a:schemeClr val="tx1"/>
          </a:solidFill>
          <a:latin typeface="+mn-lt"/>
          <a:ea typeface="+mn-ea"/>
          <a:cs typeface="+mn-cs"/>
        </a:defRPr>
      </a:lvl4pPr>
      <a:lvl5pPr marL="4081634" indent="-453515" algn="l" defTabSz="1814059" rtl="0" eaLnBrk="1" latinLnBrk="0" hangingPunct="1">
        <a:lnSpc>
          <a:spcPct val="90000"/>
        </a:lnSpc>
        <a:spcBef>
          <a:spcPts val="992"/>
        </a:spcBef>
        <a:buFont typeface="Arial" panose="020B0604020202020204" pitchFamily="34" charset="0"/>
        <a:buChar char="•"/>
        <a:defRPr sz="3571" kern="1200">
          <a:solidFill>
            <a:schemeClr val="tx1"/>
          </a:solidFill>
          <a:latin typeface="+mn-lt"/>
          <a:ea typeface="+mn-ea"/>
          <a:cs typeface="+mn-cs"/>
        </a:defRPr>
      </a:lvl5pPr>
      <a:lvl6pPr marL="4988664" indent="-453515" algn="l" defTabSz="1814059" rtl="0" eaLnBrk="1" latinLnBrk="0" hangingPunct="1">
        <a:lnSpc>
          <a:spcPct val="90000"/>
        </a:lnSpc>
        <a:spcBef>
          <a:spcPts val="992"/>
        </a:spcBef>
        <a:buFont typeface="Arial" panose="020B0604020202020204" pitchFamily="34" charset="0"/>
        <a:buChar char="•"/>
        <a:defRPr sz="3571" kern="1200">
          <a:solidFill>
            <a:schemeClr val="tx1"/>
          </a:solidFill>
          <a:latin typeface="+mn-lt"/>
          <a:ea typeface="+mn-ea"/>
          <a:cs typeface="+mn-cs"/>
        </a:defRPr>
      </a:lvl6pPr>
      <a:lvl7pPr marL="5895694" indent="-453515" algn="l" defTabSz="1814059" rtl="0" eaLnBrk="1" latinLnBrk="0" hangingPunct="1">
        <a:lnSpc>
          <a:spcPct val="90000"/>
        </a:lnSpc>
        <a:spcBef>
          <a:spcPts val="992"/>
        </a:spcBef>
        <a:buFont typeface="Arial" panose="020B0604020202020204" pitchFamily="34" charset="0"/>
        <a:buChar char="•"/>
        <a:defRPr sz="3571" kern="1200">
          <a:solidFill>
            <a:schemeClr val="tx1"/>
          </a:solidFill>
          <a:latin typeface="+mn-lt"/>
          <a:ea typeface="+mn-ea"/>
          <a:cs typeface="+mn-cs"/>
        </a:defRPr>
      </a:lvl7pPr>
      <a:lvl8pPr marL="6802723" indent="-453515" algn="l" defTabSz="1814059" rtl="0" eaLnBrk="1" latinLnBrk="0" hangingPunct="1">
        <a:lnSpc>
          <a:spcPct val="90000"/>
        </a:lnSpc>
        <a:spcBef>
          <a:spcPts val="992"/>
        </a:spcBef>
        <a:buFont typeface="Arial" panose="020B0604020202020204" pitchFamily="34" charset="0"/>
        <a:buChar char="•"/>
        <a:defRPr sz="3571" kern="1200">
          <a:solidFill>
            <a:schemeClr val="tx1"/>
          </a:solidFill>
          <a:latin typeface="+mn-lt"/>
          <a:ea typeface="+mn-ea"/>
          <a:cs typeface="+mn-cs"/>
        </a:defRPr>
      </a:lvl8pPr>
      <a:lvl9pPr marL="7709752" indent="-453515" algn="l" defTabSz="1814059" rtl="0" eaLnBrk="1" latinLnBrk="0" hangingPunct="1">
        <a:lnSpc>
          <a:spcPct val="90000"/>
        </a:lnSpc>
        <a:spcBef>
          <a:spcPts val="992"/>
        </a:spcBef>
        <a:buFont typeface="Arial" panose="020B0604020202020204" pitchFamily="34" charset="0"/>
        <a:buChar char="•"/>
        <a:defRPr sz="3571" kern="1200">
          <a:solidFill>
            <a:schemeClr val="tx1"/>
          </a:solidFill>
          <a:latin typeface="+mn-lt"/>
          <a:ea typeface="+mn-ea"/>
          <a:cs typeface="+mn-cs"/>
        </a:defRPr>
      </a:lvl9pPr>
    </p:bodyStyle>
    <p:otherStyle>
      <a:defPPr>
        <a:defRPr lang="en-US"/>
      </a:defPPr>
      <a:lvl1pPr marL="0" algn="l" defTabSz="1814059" rtl="0" eaLnBrk="1" latinLnBrk="0" hangingPunct="1">
        <a:defRPr sz="3571" kern="1200">
          <a:solidFill>
            <a:schemeClr val="tx1"/>
          </a:solidFill>
          <a:latin typeface="+mn-lt"/>
          <a:ea typeface="+mn-ea"/>
          <a:cs typeface="+mn-cs"/>
        </a:defRPr>
      </a:lvl1pPr>
      <a:lvl2pPr marL="907029" algn="l" defTabSz="1814059" rtl="0" eaLnBrk="1" latinLnBrk="0" hangingPunct="1">
        <a:defRPr sz="3571" kern="1200">
          <a:solidFill>
            <a:schemeClr val="tx1"/>
          </a:solidFill>
          <a:latin typeface="+mn-lt"/>
          <a:ea typeface="+mn-ea"/>
          <a:cs typeface="+mn-cs"/>
        </a:defRPr>
      </a:lvl2pPr>
      <a:lvl3pPr marL="1814059" algn="l" defTabSz="1814059" rtl="0" eaLnBrk="1" latinLnBrk="0" hangingPunct="1">
        <a:defRPr sz="3571" kern="1200">
          <a:solidFill>
            <a:schemeClr val="tx1"/>
          </a:solidFill>
          <a:latin typeface="+mn-lt"/>
          <a:ea typeface="+mn-ea"/>
          <a:cs typeface="+mn-cs"/>
        </a:defRPr>
      </a:lvl3pPr>
      <a:lvl4pPr marL="2721088" algn="l" defTabSz="1814059" rtl="0" eaLnBrk="1" latinLnBrk="0" hangingPunct="1">
        <a:defRPr sz="3571" kern="1200">
          <a:solidFill>
            <a:schemeClr val="tx1"/>
          </a:solidFill>
          <a:latin typeface="+mn-lt"/>
          <a:ea typeface="+mn-ea"/>
          <a:cs typeface="+mn-cs"/>
        </a:defRPr>
      </a:lvl4pPr>
      <a:lvl5pPr marL="3628118" algn="l" defTabSz="1814059" rtl="0" eaLnBrk="1" latinLnBrk="0" hangingPunct="1">
        <a:defRPr sz="3571" kern="1200">
          <a:solidFill>
            <a:schemeClr val="tx1"/>
          </a:solidFill>
          <a:latin typeface="+mn-lt"/>
          <a:ea typeface="+mn-ea"/>
          <a:cs typeface="+mn-cs"/>
        </a:defRPr>
      </a:lvl5pPr>
      <a:lvl6pPr marL="4535149" algn="l" defTabSz="1814059" rtl="0" eaLnBrk="1" latinLnBrk="0" hangingPunct="1">
        <a:defRPr sz="3571" kern="1200">
          <a:solidFill>
            <a:schemeClr val="tx1"/>
          </a:solidFill>
          <a:latin typeface="+mn-lt"/>
          <a:ea typeface="+mn-ea"/>
          <a:cs typeface="+mn-cs"/>
        </a:defRPr>
      </a:lvl6pPr>
      <a:lvl7pPr marL="5442178" algn="l" defTabSz="1814059" rtl="0" eaLnBrk="1" latinLnBrk="0" hangingPunct="1">
        <a:defRPr sz="3571" kern="1200">
          <a:solidFill>
            <a:schemeClr val="tx1"/>
          </a:solidFill>
          <a:latin typeface="+mn-lt"/>
          <a:ea typeface="+mn-ea"/>
          <a:cs typeface="+mn-cs"/>
        </a:defRPr>
      </a:lvl7pPr>
      <a:lvl8pPr marL="6349208" algn="l" defTabSz="1814059" rtl="0" eaLnBrk="1" latinLnBrk="0" hangingPunct="1">
        <a:defRPr sz="3571" kern="1200">
          <a:solidFill>
            <a:schemeClr val="tx1"/>
          </a:solidFill>
          <a:latin typeface="+mn-lt"/>
          <a:ea typeface="+mn-ea"/>
          <a:cs typeface="+mn-cs"/>
        </a:defRPr>
      </a:lvl8pPr>
      <a:lvl9pPr marL="7256237" algn="l" defTabSz="1814059" rtl="0" eaLnBrk="1" latinLnBrk="0" hangingPunct="1">
        <a:defRPr sz="357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09A998C5-7230-4A0D-947B-2CC7E3E62AD4}"/>
              </a:ext>
            </a:extLst>
          </p:cNvPr>
          <p:cNvSpPr txBox="1"/>
          <p:nvPr/>
        </p:nvSpPr>
        <p:spPr>
          <a:xfrm>
            <a:off x="530849" y="9527393"/>
            <a:ext cx="2252540" cy="215444"/>
          </a:xfrm>
          <a:prstGeom prst="rect">
            <a:avLst/>
          </a:prstGeom>
          <a:noFill/>
        </p:spPr>
        <p:txBody>
          <a:bodyPr wrap="none" rtlCol="0">
            <a:spAutoFit/>
          </a:bodyPr>
          <a:lstStyle/>
          <a:p>
            <a:r>
              <a:rPr lang="en-US" sz="800" dirty="0">
                <a:solidFill>
                  <a:schemeClr val="tx2"/>
                </a:solidFill>
                <a:latin typeface="Arial" panose="020B0604020202020204" pitchFamily="34" charset="0"/>
                <a:cs typeface="Arial" panose="020B0604020202020204" pitchFamily="34" charset="0"/>
              </a:rPr>
              <a:t>Virgin Pulse </a:t>
            </a:r>
            <a:r>
              <a:rPr lang="en-US" sz="800" b="1" i="0" dirty="0">
                <a:solidFill>
                  <a:schemeClr val="tx2"/>
                </a:solidFill>
                <a:effectLst/>
                <a:latin typeface="Arial" panose="020B0604020202020204" pitchFamily="34" charset="0"/>
                <a:cs typeface="Arial" panose="020B0604020202020204" pitchFamily="34" charset="0"/>
              </a:rPr>
              <a:t>© </a:t>
            </a:r>
            <a:r>
              <a:rPr lang="en-US" sz="800" dirty="0">
                <a:solidFill>
                  <a:schemeClr val="tx2"/>
                </a:solidFill>
                <a:latin typeface="Arial" panose="020B0604020202020204" pitchFamily="34" charset="0"/>
                <a:cs typeface="Arial" panose="020B0604020202020204" pitchFamily="34" charset="0"/>
              </a:rPr>
              <a:t>2022 – Leadership Messaging</a:t>
            </a:r>
          </a:p>
        </p:txBody>
      </p:sp>
      <p:sp>
        <p:nvSpPr>
          <p:cNvPr id="3" name="Title 2">
            <a:extLst>
              <a:ext uri="{FF2B5EF4-FFF2-40B4-BE49-F238E27FC236}">
                <a16:creationId xmlns:a16="http://schemas.microsoft.com/office/drawing/2014/main" id="{6C7CA7F1-010E-4E73-945E-AFC42F7F86DA}"/>
              </a:ext>
            </a:extLst>
          </p:cNvPr>
          <p:cNvSpPr>
            <a:spLocks noGrp="1"/>
          </p:cNvSpPr>
          <p:nvPr>
            <p:ph type="ctrTitle"/>
          </p:nvPr>
        </p:nvSpPr>
        <p:spPr/>
        <p:txBody>
          <a:bodyPr>
            <a:normAutofit fontScale="90000"/>
          </a:bodyPr>
          <a:lstStyle/>
          <a:p>
            <a:r>
              <a:rPr lang="en-US" b="1" dirty="0">
                <a:latin typeface="Arial" panose="020B0604020202020204" pitchFamily="34" charset="0"/>
                <a:cs typeface="Arial" panose="020B0604020202020204" pitchFamily="34" charset="0"/>
              </a:rPr>
              <a:t>Leadership Email</a:t>
            </a:r>
          </a:p>
        </p:txBody>
      </p:sp>
      <p:sp>
        <p:nvSpPr>
          <p:cNvPr id="34" name="Subtitle 33">
            <a:extLst>
              <a:ext uri="{FF2B5EF4-FFF2-40B4-BE49-F238E27FC236}">
                <a16:creationId xmlns:a16="http://schemas.microsoft.com/office/drawing/2014/main" id="{CF73DE33-BEFF-4ED0-AFF8-A56385341AB4}"/>
              </a:ext>
            </a:extLst>
          </p:cNvPr>
          <p:cNvSpPr>
            <a:spLocks noGrp="1"/>
          </p:cNvSpPr>
          <p:nvPr>
            <p:ph type="subTitle" idx="1"/>
          </p:nvPr>
        </p:nvSpPr>
        <p:spPr>
          <a:xfrm>
            <a:off x="692150" y="5039979"/>
            <a:ext cx="5829300" cy="3016263"/>
          </a:xfrm>
        </p:spPr>
        <p:txBody>
          <a:bodyPr vert="horz" lIns="91440" tIns="45720" rIns="91440" bIns="45720" rtlCol="0" anchor="t">
            <a:normAutofit/>
          </a:bodyPr>
          <a:lstStyle/>
          <a:p>
            <a:pPr lvl="0"/>
            <a:r>
              <a:rPr lang="en-US" sz="1200" b="1" dirty="0">
                <a:solidFill>
                  <a:schemeClr val="tx1"/>
                </a:solidFill>
                <a:latin typeface="Arial" panose="020B0604020202020204" pitchFamily="34" charset="0"/>
                <a:cs typeface="Arial" panose="020B0604020202020204" pitchFamily="34" charset="0"/>
              </a:rPr>
              <a:t>Start with the content on the next page, then customize it to fit your company values, tone and branding.</a:t>
            </a:r>
          </a:p>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Announce the company is starting a wellbeing program including: </a:t>
            </a:r>
          </a:p>
          <a:p>
            <a:pPr marL="628650" lvl="1" indent="-171450" algn="l">
              <a:buFont typeface="Arial" panose="020B0604020202020204" pitchFamily="34" charset="0"/>
              <a:buChar char="•"/>
            </a:pPr>
            <a:r>
              <a:rPr lang="en-US" sz="1200" dirty="0">
                <a:latin typeface="Arial" panose="020B0604020202020204" pitchFamily="34" charset="0"/>
                <a:cs typeface="Arial" panose="020B0604020202020204" pitchFamily="34" charset="0"/>
              </a:rPr>
              <a:t>Wellbeing program name</a:t>
            </a:r>
          </a:p>
          <a:p>
            <a:pPr marL="628650" lvl="1" indent="-171450" algn="l">
              <a:buFont typeface="Arial" panose="020B0604020202020204" pitchFamily="34" charset="0"/>
              <a:buChar char="•"/>
            </a:pPr>
            <a:r>
              <a:rPr lang="en-US" sz="1200" dirty="0">
                <a:latin typeface="Arial" panose="020B0604020202020204" pitchFamily="34" charset="0"/>
                <a:cs typeface="Arial" panose="020B0604020202020204" pitchFamily="34" charset="0"/>
              </a:rPr>
              <a:t>Start date  </a:t>
            </a:r>
          </a:p>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Emphasize that this program has been customized to your population</a:t>
            </a:r>
          </a:p>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Highlight workplace wellbeing benefits to employees </a:t>
            </a:r>
          </a:p>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Remind employees of the importance of investing in their own health</a:t>
            </a:r>
          </a:p>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Encourage them to become a part of this program </a:t>
            </a:r>
          </a:p>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Conclude letting them know more details will be sent shortly and that you welcome feedback </a:t>
            </a:r>
          </a:p>
        </p:txBody>
      </p:sp>
      <p:pic>
        <p:nvPicPr>
          <p:cNvPr id="16" name="Picture Placeholder 15" descr="A group of people posing for a photo&#10;&#10;Description automatically generated with medium confidence">
            <a:extLst>
              <a:ext uri="{FF2B5EF4-FFF2-40B4-BE49-F238E27FC236}">
                <a16:creationId xmlns:a16="http://schemas.microsoft.com/office/drawing/2014/main" id="{3F320A89-AEBA-4B96-8E28-2F04ECAFC7E0}"/>
              </a:ext>
            </a:extLst>
          </p:cNvPr>
          <p:cNvPicPr>
            <a:picLocks noGrp="1" noChangeAspect="1"/>
          </p:cNvPicPr>
          <p:nvPr>
            <p:ph type="pic" sz="quarter" idx="11"/>
          </p:nvPr>
        </p:nvPicPr>
        <p:blipFill>
          <a:blip r:embed="rId2" cstate="print">
            <a:extLst>
              <a:ext uri="{28A0092B-C50C-407E-A947-70E740481C1C}">
                <a14:useLocalDpi xmlns:a14="http://schemas.microsoft.com/office/drawing/2010/main" val="0"/>
              </a:ext>
            </a:extLst>
          </a:blip>
          <a:srcRect t="16951" b="16951"/>
          <a:stretch>
            <a:fillRect/>
          </a:stretch>
        </p:blipFill>
        <p:spPr/>
      </p:pic>
      <p:sp>
        <p:nvSpPr>
          <p:cNvPr id="20" name="Text Placeholder 19">
            <a:extLst>
              <a:ext uri="{FF2B5EF4-FFF2-40B4-BE49-F238E27FC236}">
                <a16:creationId xmlns:a16="http://schemas.microsoft.com/office/drawing/2014/main" id="{5A369768-0935-4E3C-81CD-271FDDD4D9B2}"/>
              </a:ext>
            </a:extLst>
          </p:cNvPr>
          <p:cNvSpPr>
            <a:spLocks noGrp="1"/>
          </p:cNvSpPr>
          <p:nvPr>
            <p:ph type="body" sz="quarter" idx="12"/>
          </p:nvPr>
        </p:nvSpPr>
        <p:spPr/>
        <p:txBody>
          <a:bodyPr>
            <a:normAutofit/>
          </a:bodyPr>
          <a:lstStyle/>
          <a:p>
            <a:r>
              <a:rPr lang="en-US" sz="1600" dirty="0">
                <a:latin typeface="Arial" panose="020B0604020202020204" pitchFamily="34" charset="0"/>
                <a:cs typeface="Arial" panose="020B0604020202020204" pitchFamily="34" charset="0"/>
              </a:rPr>
              <a:t>Announce the wellbeing program to your employees</a:t>
            </a:r>
          </a:p>
        </p:txBody>
      </p:sp>
      <p:pic>
        <p:nvPicPr>
          <p:cNvPr id="5" name="Picture 4" descr="Logo&#10;&#10;Description automatically generated">
            <a:extLst>
              <a:ext uri="{FF2B5EF4-FFF2-40B4-BE49-F238E27FC236}">
                <a16:creationId xmlns:a16="http://schemas.microsoft.com/office/drawing/2014/main" id="{1E28E307-C134-AF39-8D5C-4510736E2EA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4200" y="9005948"/>
            <a:ext cx="1264024" cy="510666"/>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F3565D0-8DD6-4360-8D3B-DC8CD6F4F1FB}"/>
              </a:ext>
            </a:extLst>
          </p:cNvPr>
          <p:cNvSpPr txBox="1"/>
          <p:nvPr/>
        </p:nvSpPr>
        <p:spPr>
          <a:xfrm>
            <a:off x="530849" y="9527393"/>
            <a:ext cx="2252540" cy="215444"/>
          </a:xfrm>
          <a:prstGeom prst="rect">
            <a:avLst/>
          </a:prstGeom>
          <a:noFill/>
        </p:spPr>
        <p:txBody>
          <a:bodyPr wrap="none" rtlCol="0">
            <a:spAutoFit/>
          </a:bodyPr>
          <a:lstStyle/>
          <a:p>
            <a:r>
              <a:rPr lang="en-US" sz="800" dirty="0">
                <a:solidFill>
                  <a:schemeClr val="tx2"/>
                </a:solidFill>
                <a:latin typeface="Arial" panose="020B0604020202020204" pitchFamily="34" charset="0"/>
                <a:cs typeface="Arial" panose="020B0604020202020204" pitchFamily="34" charset="0"/>
              </a:rPr>
              <a:t>Virgin Pulse </a:t>
            </a:r>
            <a:r>
              <a:rPr lang="en-US" sz="800" b="1" i="0" dirty="0">
                <a:solidFill>
                  <a:schemeClr val="tx2"/>
                </a:solidFill>
                <a:effectLst/>
                <a:latin typeface="Arial" panose="020B0604020202020204" pitchFamily="34" charset="0"/>
                <a:cs typeface="Arial" panose="020B0604020202020204" pitchFamily="34" charset="0"/>
              </a:rPr>
              <a:t>© </a:t>
            </a:r>
            <a:r>
              <a:rPr lang="en-US" sz="800" dirty="0">
                <a:solidFill>
                  <a:schemeClr val="tx2"/>
                </a:solidFill>
                <a:latin typeface="Arial" panose="020B0604020202020204" pitchFamily="34" charset="0"/>
                <a:cs typeface="Arial" panose="020B0604020202020204" pitchFamily="34" charset="0"/>
              </a:rPr>
              <a:t>2022 – Leadership Messaging</a:t>
            </a:r>
          </a:p>
        </p:txBody>
      </p:sp>
      <p:sp>
        <p:nvSpPr>
          <p:cNvPr id="9" name="Title 8">
            <a:extLst>
              <a:ext uri="{FF2B5EF4-FFF2-40B4-BE49-F238E27FC236}">
                <a16:creationId xmlns:a16="http://schemas.microsoft.com/office/drawing/2014/main" id="{8C59D20B-9A8B-448C-81C9-355F99750FBF}"/>
              </a:ext>
            </a:extLst>
          </p:cNvPr>
          <p:cNvSpPr>
            <a:spLocks noGrp="1"/>
          </p:cNvSpPr>
          <p:nvPr>
            <p:ph type="ctrTitle"/>
          </p:nvPr>
        </p:nvSpPr>
        <p:spPr>
          <a:xfrm>
            <a:off x="692150" y="588963"/>
            <a:ext cx="5829300" cy="399247"/>
          </a:xfrm>
        </p:spPr>
        <p:txBody>
          <a:bodyPr>
            <a:normAutofit/>
          </a:bodyPr>
          <a:lstStyle/>
          <a:p>
            <a:r>
              <a:rPr lang="en-US" sz="2000" b="1" dirty="0">
                <a:latin typeface="Arial" panose="020B0604020202020204" pitchFamily="34" charset="0"/>
                <a:cs typeface="Arial" panose="020B0604020202020204" pitchFamily="34" charset="0"/>
              </a:rPr>
              <a:t>Subject:</a:t>
            </a:r>
          </a:p>
        </p:txBody>
      </p:sp>
      <p:sp>
        <p:nvSpPr>
          <p:cNvPr id="15" name="Subtitle 14">
            <a:extLst>
              <a:ext uri="{FF2B5EF4-FFF2-40B4-BE49-F238E27FC236}">
                <a16:creationId xmlns:a16="http://schemas.microsoft.com/office/drawing/2014/main" id="{06D956D3-0A4F-4B87-BE63-F74ABC93044F}"/>
              </a:ext>
            </a:extLst>
          </p:cNvPr>
          <p:cNvSpPr>
            <a:spLocks noGrp="1"/>
          </p:cNvSpPr>
          <p:nvPr>
            <p:ph type="subTitle" idx="1"/>
          </p:nvPr>
        </p:nvSpPr>
        <p:spPr>
          <a:xfrm>
            <a:off x="692150" y="1971824"/>
            <a:ext cx="5829300" cy="6461250"/>
          </a:xfrm>
        </p:spPr>
        <p:txBody>
          <a:bodyPr vert="horz" lIns="91440" tIns="45720" rIns="91440" bIns="45720" rtlCol="0" anchor="t">
            <a:noAutofit/>
          </a:bodyPr>
          <a:lstStyle/>
          <a:p>
            <a:pPr>
              <a:lnSpc>
                <a:spcPct val="100000"/>
              </a:lnSpc>
            </a:pPr>
            <a:r>
              <a:rPr lang="en-US" sz="1200" dirty="0">
                <a:latin typeface="Arial" panose="020B0604020202020204" pitchFamily="34" charset="0"/>
                <a:cs typeface="Arial" panose="020B0604020202020204" pitchFamily="34" charset="0"/>
              </a:rPr>
              <a:t>I am happy to announce that we’re launching the [company name] wellbeing program, powered by Virgin Pulse, on [date]. Our wellbeing program is uniquely designed to fit the needs and goals of our entire population. I believe that we will all benefit from putting a stronger focus on our physical, emotional, financial and mental wellbeing.</a:t>
            </a:r>
          </a:p>
          <a:p>
            <a:pPr>
              <a:lnSpc>
                <a:spcPct val="100000"/>
              </a:lnSpc>
            </a:pPr>
            <a:r>
              <a:rPr lang="en-US" sz="1200" b="1" dirty="0">
                <a:solidFill>
                  <a:schemeClr val="tx1"/>
                </a:solidFill>
                <a:latin typeface="Arial" panose="020B0604020202020204" pitchFamily="34" charset="0"/>
                <a:cs typeface="Arial" panose="020B0604020202020204" pitchFamily="34" charset="0"/>
              </a:rPr>
              <a:t>The World Health Organization lists the following as just a few of the workplace wellbeing benefits:</a:t>
            </a:r>
          </a:p>
          <a:p>
            <a:pPr>
              <a:lnSpc>
                <a:spcPct val="100000"/>
              </a:lnSpc>
            </a:pPr>
            <a:r>
              <a:rPr lang="en-US" sz="1200" dirty="0">
                <a:latin typeface="Arial" panose="020B0604020202020204" pitchFamily="34" charset="0"/>
                <a:cs typeface="Arial" panose="020B0604020202020204" pitchFamily="34" charset="0"/>
              </a:rPr>
              <a:t>•       Enhanced self-esteem</a:t>
            </a:r>
          </a:p>
          <a:p>
            <a:pPr>
              <a:lnSpc>
                <a:spcPct val="100000"/>
              </a:lnSpc>
            </a:pPr>
            <a:r>
              <a:rPr lang="en-US" sz="1200" dirty="0">
                <a:latin typeface="Arial" panose="020B0604020202020204" pitchFamily="34" charset="0"/>
                <a:cs typeface="Arial" panose="020B0604020202020204" pitchFamily="34" charset="0"/>
              </a:rPr>
              <a:t>•       Reduced stress</a:t>
            </a:r>
          </a:p>
          <a:p>
            <a:pPr>
              <a:lnSpc>
                <a:spcPct val="100000"/>
              </a:lnSpc>
            </a:pPr>
            <a:r>
              <a:rPr lang="en-US" sz="1200" dirty="0">
                <a:latin typeface="Arial" panose="020B0604020202020204" pitchFamily="34" charset="0"/>
                <a:cs typeface="Arial" panose="020B0604020202020204" pitchFamily="34" charset="0"/>
              </a:rPr>
              <a:t>•       Improved morale</a:t>
            </a:r>
          </a:p>
          <a:p>
            <a:pPr>
              <a:lnSpc>
                <a:spcPct val="100000"/>
              </a:lnSpc>
            </a:pPr>
            <a:r>
              <a:rPr lang="en-US" sz="1200" dirty="0">
                <a:latin typeface="Arial" panose="020B0604020202020204" pitchFamily="34" charset="0"/>
                <a:cs typeface="Arial" panose="020B0604020202020204" pitchFamily="34" charset="0"/>
              </a:rPr>
              <a:t>•       Increased job satisfaction</a:t>
            </a:r>
          </a:p>
          <a:p>
            <a:pPr>
              <a:lnSpc>
                <a:spcPct val="100000"/>
              </a:lnSpc>
            </a:pPr>
            <a:r>
              <a:rPr lang="en-US" sz="1200" dirty="0">
                <a:latin typeface="Arial" panose="020B0604020202020204" pitchFamily="34" charset="0"/>
                <a:cs typeface="Arial" panose="020B0604020202020204" pitchFamily="34" charset="0"/>
              </a:rPr>
              <a:t>•       Improved health</a:t>
            </a:r>
          </a:p>
          <a:p>
            <a:pPr>
              <a:lnSpc>
                <a:spcPct val="100000"/>
              </a:lnSpc>
            </a:pPr>
            <a:r>
              <a:rPr lang="en-US" sz="1200" dirty="0">
                <a:latin typeface="Arial" panose="020B0604020202020204" pitchFamily="34" charset="0"/>
                <a:cs typeface="Arial" panose="020B0604020202020204" pitchFamily="34" charset="0"/>
              </a:rPr>
              <a:t>•       Improved sense of wellbeing</a:t>
            </a:r>
          </a:p>
          <a:p>
            <a:pPr>
              <a:lnSpc>
                <a:spcPct val="100000"/>
              </a:lnSpc>
            </a:pPr>
            <a:r>
              <a:rPr lang="en-US" sz="1200" dirty="0">
                <a:latin typeface="Arial" panose="020B0604020202020204" pitchFamily="34" charset="0"/>
                <a:cs typeface="Arial" panose="020B0604020202020204" pitchFamily="34" charset="0"/>
              </a:rPr>
              <a:t>Imagine the benefits if you carved out time every day to focus on your personal wellbeing goals. This engaging, highly personalized program makes it easy to do just that—and it’s exactly what we want you to do. What’s more? We’ll reward you for it.</a:t>
            </a:r>
          </a:p>
          <a:p>
            <a:pPr>
              <a:lnSpc>
                <a:spcPct val="100000"/>
              </a:lnSpc>
            </a:pPr>
            <a:r>
              <a:rPr lang="en-US" sz="1200" dirty="0">
                <a:latin typeface="Arial"/>
                <a:cs typeface="Arial"/>
              </a:rPr>
              <a:t>I look forward to providing you with updates on my own progress in this program. I also cannot wait to see the successes each of you has throughout your personal wellbeing journey. Whether your successes come easily or with great effort, and whether you achieve them on your own or rally the support of friends, family or coworkers, you’ll have something to celebrate. Get ready to join the movement for better health and wellbeing across our organization—one healthy habit at a time.</a:t>
            </a:r>
          </a:p>
          <a:p>
            <a:pPr>
              <a:lnSpc>
                <a:spcPct val="100000"/>
              </a:lnSpc>
            </a:pPr>
            <a:r>
              <a:rPr lang="en-US" sz="1200" dirty="0">
                <a:latin typeface="Arial" panose="020B0604020202020204" pitchFamily="34" charset="0"/>
                <a:cs typeface="Arial" panose="020B0604020202020204" pitchFamily="34" charset="0"/>
              </a:rPr>
              <a:t>You’ll be receiving more information on our program shortly. As always,</a:t>
            </a:r>
            <a:br>
              <a:rPr lang="en-US" sz="1200" dirty="0">
                <a:latin typeface="Arial" panose="020B0604020202020204" pitchFamily="34" charset="0"/>
                <a:cs typeface="Arial" panose="020B0604020202020204" pitchFamily="34" charset="0"/>
              </a:rPr>
            </a:br>
            <a:r>
              <a:rPr lang="en-US" sz="1200" dirty="0">
                <a:latin typeface="Arial" panose="020B0604020202020204" pitchFamily="34" charset="0"/>
                <a:cs typeface="Arial" panose="020B0604020202020204" pitchFamily="34" charset="0"/>
              </a:rPr>
              <a:t>I welcome and encourage feedback as we begin this program together!</a:t>
            </a:r>
          </a:p>
          <a:p>
            <a:pPr>
              <a:lnSpc>
                <a:spcPct val="100000"/>
              </a:lnSpc>
            </a:pPr>
            <a:endParaRPr lang="en-US" sz="1200" dirty="0">
              <a:latin typeface="Arial" panose="020B0604020202020204" pitchFamily="34" charset="0"/>
              <a:cs typeface="Arial" panose="020B0604020202020204" pitchFamily="34" charset="0"/>
            </a:endParaRPr>
          </a:p>
          <a:p>
            <a:pPr marL="12700" marR="5080">
              <a:lnSpc>
                <a:spcPct val="100000"/>
              </a:lnSpc>
              <a:spcBef>
                <a:spcPts val="100"/>
              </a:spcBef>
            </a:pPr>
            <a:r>
              <a:rPr lang="en-US" sz="1200" dirty="0">
                <a:latin typeface="Arial" panose="020B0604020202020204" pitchFamily="34" charset="0"/>
                <a:cs typeface="Arial" panose="020B0604020202020204" pitchFamily="34" charset="0"/>
              </a:rPr>
              <a:t>Yours in Health,</a:t>
            </a:r>
          </a:p>
          <a:p>
            <a:pPr marL="12700" marR="5080">
              <a:lnSpc>
                <a:spcPct val="100000"/>
              </a:lnSpc>
              <a:spcBef>
                <a:spcPts val="100"/>
              </a:spcBef>
              <a:buClr>
                <a:srgbClr val="008EA8"/>
              </a:buClr>
            </a:pPr>
            <a:endParaRPr lang="en-US" dirty="0">
              <a:solidFill>
                <a:srgbClr val="58595B"/>
              </a:solidFill>
            </a:endParaRPr>
          </a:p>
          <a:p>
            <a:pPr marL="12700" marR="5080">
              <a:lnSpc>
                <a:spcPct val="100000"/>
              </a:lnSpc>
              <a:spcBef>
                <a:spcPts val="100"/>
              </a:spcBef>
              <a:buClr>
                <a:srgbClr val="008EA8"/>
              </a:buClr>
            </a:pPr>
            <a:endParaRPr lang="en-US" dirty="0">
              <a:solidFill>
                <a:srgbClr val="58595B"/>
              </a:solidFill>
            </a:endParaRPr>
          </a:p>
          <a:p>
            <a:pPr marL="184150" marR="5080" indent="-171450">
              <a:lnSpc>
                <a:spcPct val="100000"/>
              </a:lnSpc>
              <a:spcBef>
                <a:spcPts val="100"/>
              </a:spcBef>
              <a:buClr>
                <a:srgbClr val="008EA8"/>
              </a:buClr>
              <a:buFont typeface="Arial" panose="020B0604020202020204" pitchFamily="34" charset="0"/>
              <a:buChar char="•"/>
            </a:pPr>
            <a:endParaRPr lang="en-US" dirty="0">
              <a:solidFill>
                <a:srgbClr val="58595B"/>
              </a:solidFill>
            </a:endParaRPr>
          </a:p>
          <a:p>
            <a:pPr>
              <a:lnSpc>
                <a:spcPct val="100000"/>
              </a:lnSpc>
            </a:pPr>
            <a:endParaRPr lang="en-US" dirty="0"/>
          </a:p>
        </p:txBody>
      </p:sp>
      <p:sp>
        <p:nvSpPr>
          <p:cNvPr id="11" name="Text Placeholder 10">
            <a:extLst>
              <a:ext uri="{FF2B5EF4-FFF2-40B4-BE49-F238E27FC236}">
                <a16:creationId xmlns:a16="http://schemas.microsoft.com/office/drawing/2014/main" id="{B155DBC5-61D3-4384-BC28-9032132248D3}"/>
              </a:ext>
            </a:extLst>
          </p:cNvPr>
          <p:cNvSpPr>
            <a:spLocks noGrp="1"/>
          </p:cNvSpPr>
          <p:nvPr>
            <p:ph type="body" sz="quarter" idx="12"/>
          </p:nvPr>
        </p:nvSpPr>
        <p:spPr>
          <a:xfrm>
            <a:off x="692150" y="972353"/>
            <a:ext cx="5949950" cy="399247"/>
          </a:xfrm>
        </p:spPr>
        <p:txBody>
          <a:bodyPr>
            <a:normAutofit/>
          </a:bodyPr>
          <a:lstStyle/>
          <a:p>
            <a:pPr>
              <a:lnSpc>
                <a:spcPct val="150000"/>
              </a:lnSpc>
            </a:pPr>
            <a:r>
              <a:rPr lang="en-US" sz="1200" b="1" dirty="0">
                <a:latin typeface="Arial" panose="020B0604020202020204" pitchFamily="34" charset="0"/>
                <a:cs typeface="Arial" panose="020B0604020202020204" pitchFamily="34" charset="0"/>
              </a:rPr>
              <a:t>Join Our Wellbeing Movement</a:t>
            </a:r>
          </a:p>
        </p:txBody>
      </p:sp>
      <p:sp>
        <p:nvSpPr>
          <p:cNvPr id="16" name="Title 8">
            <a:extLst>
              <a:ext uri="{FF2B5EF4-FFF2-40B4-BE49-F238E27FC236}">
                <a16:creationId xmlns:a16="http://schemas.microsoft.com/office/drawing/2014/main" id="{5B0E72BA-125B-4AE7-9187-AE088D4ECC45}"/>
              </a:ext>
            </a:extLst>
          </p:cNvPr>
          <p:cNvSpPr txBox="1">
            <a:spLocks/>
          </p:cNvSpPr>
          <p:nvPr/>
        </p:nvSpPr>
        <p:spPr>
          <a:xfrm>
            <a:off x="692150" y="1477729"/>
            <a:ext cx="5829300" cy="399247"/>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500" kern="1200">
                <a:solidFill>
                  <a:schemeClr val="tx1"/>
                </a:solidFill>
                <a:latin typeface="Poppins SemiBold" panose="00000700000000000000" pitchFamily="2" charset="0"/>
                <a:ea typeface="+mj-ea"/>
                <a:cs typeface="Poppins SemiBold" panose="00000700000000000000" pitchFamily="2" charset="0"/>
              </a:defRPr>
            </a:lvl1pPr>
          </a:lstStyle>
          <a:p>
            <a:r>
              <a:rPr lang="en-US" sz="2000" b="1" dirty="0">
                <a:latin typeface="Arial" panose="020B0604020202020204" pitchFamily="34" charset="0"/>
                <a:cs typeface="Arial" panose="020B0604020202020204" pitchFamily="34" charset="0"/>
              </a:rPr>
              <a:t>Email Content:</a:t>
            </a:r>
          </a:p>
        </p:txBody>
      </p:sp>
    </p:spTree>
    <p:extLst>
      <p:ext uri="{BB962C8B-B14F-4D97-AF65-F5344CB8AC3E}">
        <p14:creationId xmlns:p14="http://schemas.microsoft.com/office/powerpoint/2010/main" val="3307480067"/>
      </p:ext>
    </p:extLst>
  </p:cSld>
  <p:clrMapOvr>
    <a:masterClrMapping/>
  </p:clrMapOvr>
</p:sld>
</file>

<file path=ppt/theme/theme1.xml><?xml version="1.0" encoding="utf-8"?>
<a:theme xmlns:a="http://schemas.openxmlformats.org/drawingml/2006/main" name="Custom Design">
  <a:themeElements>
    <a:clrScheme name="VP Purples - 2022">
      <a:dk1>
        <a:srgbClr val="531F5E"/>
      </a:dk1>
      <a:lt1>
        <a:srgbClr val="FFFFFF"/>
      </a:lt1>
      <a:dk2>
        <a:srgbClr val="333333"/>
      </a:dk2>
      <a:lt2>
        <a:srgbClr val="F6F6F6"/>
      </a:lt2>
      <a:accent1>
        <a:srgbClr val="EAEEF1"/>
      </a:accent1>
      <a:accent2>
        <a:srgbClr val="531F5E"/>
      </a:accent2>
      <a:accent3>
        <a:srgbClr val="630F42"/>
      </a:accent3>
      <a:accent4>
        <a:srgbClr val="8E0D30"/>
      </a:accent4>
      <a:accent5>
        <a:srgbClr val="BB0C1B"/>
      </a:accent5>
      <a:accent6>
        <a:srgbClr val="E10A0A"/>
      </a:accent6>
      <a:hlink>
        <a:srgbClr val="E10A0A"/>
      </a:hlink>
      <a:folHlink>
        <a:srgbClr val="E10A0A"/>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asic">
  <a:themeElements>
    <a:clrScheme name="VP 1">
      <a:dk1>
        <a:srgbClr val="333E48"/>
      </a:dk1>
      <a:lt1>
        <a:srgbClr val="FFFFFF"/>
      </a:lt1>
      <a:dk2>
        <a:srgbClr val="DA0625"/>
      </a:dk2>
      <a:lt2>
        <a:srgbClr val="DADADA"/>
      </a:lt2>
      <a:accent1>
        <a:srgbClr val="058FA8"/>
      </a:accent1>
      <a:accent2>
        <a:srgbClr val="01C2CD"/>
      </a:accent2>
      <a:accent3>
        <a:srgbClr val="A7A7A6"/>
      </a:accent3>
      <a:accent4>
        <a:srgbClr val="FE7905"/>
      </a:accent4>
      <a:accent5>
        <a:srgbClr val="FCBB00"/>
      </a:accent5>
      <a:accent6>
        <a:srgbClr val="E20325"/>
      </a:accent6>
      <a:hlink>
        <a:srgbClr val="353E47"/>
      </a:hlink>
      <a:folHlink>
        <a:srgbClr val="AEB2B6"/>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EC961D35-3F1A-6342-B74C-0BFC7DBD1B99}" vid="{51BD5832-9631-CA44-AA86-3D5388636763}"/>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38fbdfde-3104-4524-abbb-ccd253ab6e71">
      <Terms xmlns="http://schemas.microsoft.com/office/infopath/2007/PartnerControls"/>
    </lcf76f155ced4ddcb4097134ff3c332f>
    <TaxCatchAll xmlns="77384554-7bde-46c7-b2e2-e7407604d544" xsi:nil="true"/>
    <SharedWithUsers xmlns="77384554-7bde-46c7-b2e2-e7407604d544">
      <UserInfo>
        <DisplayName>Dawn Talbert</DisplayName>
        <AccountId>155</AccountId>
        <AccountType/>
      </UserInfo>
      <UserInfo>
        <DisplayName>Kristie Nelson-Neuhaus</DisplayName>
        <AccountId>154</AccountId>
        <AccountType/>
      </UserInfo>
      <UserInfo>
        <DisplayName>Jessica Barth</DisplayName>
        <AccountId>243</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320C4EBCAEBA5409CEFA22061C11D28" ma:contentTypeVersion="16" ma:contentTypeDescription="Create a new document." ma:contentTypeScope="" ma:versionID="c1697ab670a64dbc8b75f2413440cccc">
  <xsd:schema xmlns:xsd="http://www.w3.org/2001/XMLSchema" xmlns:xs="http://www.w3.org/2001/XMLSchema" xmlns:p="http://schemas.microsoft.com/office/2006/metadata/properties" xmlns:ns2="38fbdfde-3104-4524-abbb-ccd253ab6e71" xmlns:ns3="77384554-7bde-46c7-b2e2-e7407604d544" targetNamespace="http://schemas.microsoft.com/office/2006/metadata/properties" ma:root="true" ma:fieldsID="43133397e9af8bfd1a668a0f9a36372d" ns2:_="" ns3:_="">
    <xsd:import namespace="38fbdfde-3104-4524-abbb-ccd253ab6e71"/>
    <xsd:import namespace="77384554-7bde-46c7-b2e2-e7407604d54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Location" minOccurs="0"/>
                <xsd:element ref="ns2:MediaServiceDateTaken" minOccurs="0"/>
                <xsd:element ref="ns2:MediaServiceOCR" minOccurs="0"/>
                <xsd:element ref="ns3:SharedWithUsers" minOccurs="0"/>
                <xsd:element ref="ns3:SharedWithDetails" minOccurs="0"/>
                <xsd:element ref="ns2:MediaServiceEventHashCode" minOccurs="0"/>
                <xsd:element ref="ns2:MediaServiceGenerationTime" minOccurs="0"/>
                <xsd:element ref="ns2:MediaServiceAutoKeyPoints" minOccurs="0"/>
                <xsd:element ref="ns2:MediaServiceKeyPoint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8fbdfde-3104-4524-abbb-ccd253ab6e7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Location" ma:index="11" nillable="true" ma:displayName="MediaServiceLocation" ma:internalName="MediaServiceLocation" ma:readOnly="true">
      <xsd:simpleType>
        <xsd:restriction base="dms:Text"/>
      </xsd:simpleType>
    </xsd:element>
    <xsd:element name="MediaServiceDateTaken" ma:index="12" nillable="true" ma:displayName="MediaServiceDateTaken" ma:hidden="true" ma:internalName="MediaServiceDateTake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ad26d971-53db-4df6-927c-b829f3111a5b"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7384554-7bde-46c7-b2e2-e7407604d544"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3e6f8e6b-5cf2-41b0-a682-515a8d74b85b}" ma:internalName="TaxCatchAll" ma:showField="CatchAllData" ma:web="77384554-7bde-46c7-b2e2-e7407604d54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5BB33DB-165F-4509-85BE-42AE73A774FA}">
  <ds:schemaRefs>
    <ds:schemaRef ds:uri="http://schemas.microsoft.com/office/infopath/2007/PartnerControls"/>
    <ds:schemaRef ds:uri="http://purl.org/dc/dcmitype/"/>
    <ds:schemaRef ds:uri="38fbdfde-3104-4524-abbb-ccd253ab6e71"/>
    <ds:schemaRef ds:uri="http://purl.org/dc/elements/1.1/"/>
    <ds:schemaRef ds:uri="77384554-7bde-46c7-b2e2-e7407604d544"/>
    <ds:schemaRef ds:uri="http://schemas.microsoft.com/office/2006/documentManagement/types"/>
    <ds:schemaRef ds:uri="http://schemas.microsoft.com/office/2006/metadata/properties"/>
    <ds:schemaRef ds:uri="http://schemas.openxmlformats.org/package/2006/metadata/core-properties"/>
    <ds:schemaRef ds:uri="http://www.w3.org/XML/1998/namespace"/>
    <ds:schemaRef ds:uri="http://purl.org/dc/terms/"/>
  </ds:schemaRefs>
</ds:datastoreItem>
</file>

<file path=customXml/itemProps2.xml><?xml version="1.0" encoding="utf-8"?>
<ds:datastoreItem xmlns:ds="http://schemas.openxmlformats.org/officeDocument/2006/customXml" ds:itemID="{88646395-EF03-474C-86B5-808FE93F7494}">
  <ds:schemaRefs>
    <ds:schemaRef ds:uri="http://schemas.microsoft.com/sharepoint/v3/contenttype/forms"/>
  </ds:schemaRefs>
</ds:datastoreItem>
</file>

<file path=customXml/itemProps3.xml><?xml version="1.0" encoding="utf-8"?>
<ds:datastoreItem xmlns:ds="http://schemas.openxmlformats.org/officeDocument/2006/customXml" ds:itemID="{B1181DC5-A501-4E85-8043-4AF1E888B36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8fbdfde-3104-4524-abbb-ccd253ab6e71"/>
    <ds:schemaRef ds:uri="77384554-7bde-46c7-b2e2-e7407604d54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649</TotalTime>
  <Words>395</Words>
  <Application>Microsoft Office PowerPoint</Application>
  <PresentationFormat>Custom</PresentationFormat>
  <Paragraphs>31</Paragraphs>
  <Slides>2</Slides>
  <Notes>0</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2</vt:i4>
      </vt:variant>
    </vt:vector>
  </HeadingPairs>
  <TitlesOfParts>
    <vt:vector size="13" baseType="lpstr">
      <vt:lpstr>Arial</vt:lpstr>
      <vt:lpstr>Calibri</vt:lpstr>
      <vt:lpstr>Poppins</vt:lpstr>
      <vt:lpstr>Poppins SemiBold</vt:lpstr>
      <vt:lpstr>Roboto</vt:lpstr>
      <vt:lpstr>Tungsten Medium</vt:lpstr>
      <vt:lpstr>Whitney Book</vt:lpstr>
      <vt:lpstr>Whitney Semibold</vt:lpstr>
      <vt:lpstr>Whitney-Medium</vt:lpstr>
      <vt:lpstr>Custom Design</vt:lpstr>
      <vt:lpstr>Basic</vt:lpstr>
      <vt:lpstr>Leadership Email</vt:lpstr>
      <vt:lpstr>Subject: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Happiness,  and Resilience</dc:title>
  <dc:creator>Asher E</dc:creator>
  <cp:lastModifiedBy>Kayla Smith</cp:lastModifiedBy>
  <cp:revision>18</cp:revision>
  <dcterms:created xsi:type="dcterms:W3CDTF">2021-04-20T15:47:19Z</dcterms:created>
  <dcterms:modified xsi:type="dcterms:W3CDTF">2023-03-22T14:33:23Z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2020-03-24T00:00:00Z</vt:filetime>
  </property>
  <property fmtid="{D5CDD505-2E9C-101B-9397-08002B2CF9AE}" pid="3" name="Creator">
    <vt:lpwstr>Adobe InDesign 15.0 (Macintosh)</vt:lpwstr>
  </property>
  <property fmtid="{D5CDD505-2E9C-101B-9397-08002B2CF9AE}" pid="4" name="LastSaved">
    <vt:filetime>2021-04-20T00:00:00Z</vt:filetime>
  </property>
  <property fmtid="{D5CDD505-2E9C-101B-9397-08002B2CF9AE}" pid="5" name="ContentTypeId">
    <vt:lpwstr>0x010100B320C4EBCAEBA5409CEFA22061C11D28</vt:lpwstr>
  </property>
  <property fmtid="{D5CDD505-2E9C-101B-9397-08002B2CF9AE}" pid="6" name="TriggerFlowInfo">
    <vt:lpwstr/>
  </property>
  <property fmtid="{D5CDD505-2E9C-101B-9397-08002B2CF9AE}" pid="7" name="MediaServiceImageTags">
    <vt:lpwstr/>
  </property>
</Properties>
</file>