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70" r:id="rId4"/>
    <p:sldMasterId id="2147483666" r:id="rId5"/>
  </p:sldMasterIdLst>
  <p:sldIdLst>
    <p:sldId id="272" r:id="rId6"/>
    <p:sldId id="348" r:id="rId7"/>
  </p:sldIdLst>
  <p:sldSz cx="7772400" cy="10058400"/>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56" userDrawn="1">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AD9EB"/>
    <a:srgbClr val="00B7B8"/>
    <a:srgbClr val="FCBB00"/>
    <a:srgbClr val="FE7905"/>
    <a:srgbClr val="DA0625"/>
    <a:srgbClr val="008EA8"/>
    <a:srgbClr val="F597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3114" y="84"/>
      </p:cViewPr>
      <p:guideLst>
        <p:guide orient="horz" pos="2856"/>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ableStyles" Target="tableStyles.xml"/><Relationship Id="rId5" Type="http://schemas.openxmlformats.org/officeDocument/2006/relationships/slideMaster" Target="slideMasters/slideMaster2.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wn Talbert" userId="S::dawn.talbert@virginpulse.com::5b0ac683-31d3-4948-97b1-138f92a7bb2e" providerId="AD" clId="Web-{343F117F-851A-5F8E-2B5E-11E3103E760A}"/>
    <pc:docChg chg="modSld">
      <pc:chgData name="Dawn Talbert" userId="S::dawn.talbert@virginpulse.com::5b0ac683-31d3-4948-97b1-138f92a7bb2e" providerId="AD" clId="Web-{343F117F-851A-5F8E-2B5E-11E3103E760A}" dt="2022-10-11T14:22:46.734" v="62" actId="20577"/>
      <pc:docMkLst>
        <pc:docMk/>
      </pc:docMkLst>
      <pc:sldChg chg="modSp">
        <pc:chgData name="Dawn Talbert" userId="S::dawn.talbert@virginpulse.com::5b0ac683-31d3-4948-97b1-138f92a7bb2e" providerId="AD" clId="Web-{343F117F-851A-5F8E-2B5E-11E3103E760A}" dt="2022-10-11T14:21:50.092" v="54" actId="20577"/>
        <pc:sldMkLst>
          <pc:docMk/>
          <pc:sldMk cId="2940871636" sldId="272"/>
        </pc:sldMkLst>
        <pc:spChg chg="mod">
          <ac:chgData name="Dawn Talbert" userId="S::dawn.talbert@virginpulse.com::5b0ac683-31d3-4948-97b1-138f92a7bb2e" providerId="AD" clId="Web-{343F117F-851A-5F8E-2B5E-11E3103E760A}" dt="2022-10-11T14:21:50.092" v="54" actId="20577"/>
          <ac:spMkLst>
            <pc:docMk/>
            <pc:sldMk cId="2940871636" sldId="272"/>
            <ac:spMk id="3" creationId="{CB66553C-F1DD-4CFA-A154-0B963DFB3BFA}"/>
          </ac:spMkLst>
        </pc:spChg>
      </pc:sldChg>
      <pc:sldChg chg="modSp">
        <pc:chgData name="Dawn Talbert" userId="S::dawn.talbert@virginpulse.com::5b0ac683-31d3-4948-97b1-138f92a7bb2e" providerId="AD" clId="Web-{343F117F-851A-5F8E-2B5E-11E3103E760A}" dt="2022-10-11T14:22:46.734" v="62" actId="20577"/>
        <pc:sldMkLst>
          <pc:docMk/>
          <pc:sldMk cId="593129859" sldId="348"/>
        </pc:sldMkLst>
        <pc:spChg chg="mod">
          <ac:chgData name="Dawn Talbert" userId="S::dawn.talbert@virginpulse.com::5b0ac683-31d3-4948-97b1-138f92a7bb2e" providerId="AD" clId="Web-{343F117F-851A-5F8E-2B5E-11E3103E760A}" dt="2022-10-11T14:22:46.734" v="62" actId="20577"/>
          <ac:spMkLst>
            <pc:docMk/>
            <pc:sldMk cId="593129859" sldId="348"/>
            <ac:spMk id="9" creationId="{A1ECE9A4-F6A9-4D97-A485-3042351C2307}"/>
          </ac:spMkLst>
        </pc:spChg>
      </pc:sldChg>
    </pc:docChg>
  </pc:docChgLst>
  <pc:docChgLst>
    <pc:chgData name="Dawn Talbert" userId="S::dawn.talbert@virginpulse.com::5b0ac683-31d3-4948-97b1-138f92a7bb2e" providerId="AD" clId="Web-{168F6A82-3D71-CE10-9D20-A5E11FE69C8C}"/>
    <pc:docChg chg="modSld">
      <pc:chgData name="Dawn Talbert" userId="S::dawn.talbert@virginpulse.com::5b0ac683-31d3-4948-97b1-138f92a7bb2e" providerId="AD" clId="Web-{168F6A82-3D71-CE10-9D20-A5E11FE69C8C}" dt="2022-10-14T20:58:53.328" v="21" actId="20577"/>
      <pc:docMkLst>
        <pc:docMk/>
      </pc:docMkLst>
      <pc:sldChg chg="modSp">
        <pc:chgData name="Dawn Talbert" userId="S::dawn.talbert@virginpulse.com::5b0ac683-31d3-4948-97b1-138f92a7bb2e" providerId="AD" clId="Web-{168F6A82-3D71-CE10-9D20-A5E11FE69C8C}" dt="2022-10-14T20:57:57.545" v="1" actId="20577"/>
        <pc:sldMkLst>
          <pc:docMk/>
          <pc:sldMk cId="2940871636" sldId="272"/>
        </pc:sldMkLst>
        <pc:spChg chg="mod">
          <ac:chgData name="Dawn Talbert" userId="S::dawn.talbert@virginpulse.com::5b0ac683-31d3-4948-97b1-138f92a7bb2e" providerId="AD" clId="Web-{168F6A82-3D71-CE10-9D20-A5E11FE69C8C}" dt="2022-10-14T20:57:57.545" v="1" actId="20577"/>
          <ac:spMkLst>
            <pc:docMk/>
            <pc:sldMk cId="2940871636" sldId="272"/>
            <ac:spMk id="2" creationId="{969307A3-EC9A-4639-A4B9-D997419A9B29}"/>
          </ac:spMkLst>
        </pc:spChg>
      </pc:sldChg>
      <pc:sldChg chg="addSp delSp modSp">
        <pc:chgData name="Dawn Talbert" userId="S::dawn.talbert@virginpulse.com::5b0ac683-31d3-4948-97b1-138f92a7bb2e" providerId="AD" clId="Web-{168F6A82-3D71-CE10-9D20-A5E11FE69C8C}" dt="2022-10-14T20:58:53.328" v="21" actId="20577"/>
        <pc:sldMkLst>
          <pc:docMk/>
          <pc:sldMk cId="593129859" sldId="348"/>
        </pc:sldMkLst>
        <pc:spChg chg="add del mod">
          <ac:chgData name="Dawn Talbert" userId="S::dawn.talbert@virginpulse.com::5b0ac683-31d3-4948-97b1-138f92a7bb2e" providerId="AD" clId="Web-{168F6A82-3D71-CE10-9D20-A5E11FE69C8C}" dt="2022-10-14T20:58:40.687" v="18"/>
          <ac:spMkLst>
            <pc:docMk/>
            <pc:sldMk cId="593129859" sldId="348"/>
            <ac:spMk id="3" creationId="{AB802696-34C4-6F5F-ABA2-7051087C7D1F}"/>
          </ac:spMkLst>
        </pc:spChg>
        <pc:spChg chg="mod">
          <ac:chgData name="Dawn Talbert" userId="S::dawn.talbert@virginpulse.com::5b0ac683-31d3-4948-97b1-138f92a7bb2e" providerId="AD" clId="Web-{168F6A82-3D71-CE10-9D20-A5E11FE69C8C}" dt="2022-10-14T20:58:21.186" v="13" actId="20577"/>
          <ac:spMkLst>
            <pc:docMk/>
            <pc:sldMk cId="593129859" sldId="348"/>
            <ac:spMk id="12" creationId="{C9D91088-6A79-41B3-9702-F4B021D154FE}"/>
          </ac:spMkLst>
        </pc:spChg>
        <pc:spChg chg="mod">
          <ac:chgData name="Dawn Talbert" userId="S::dawn.talbert@virginpulse.com::5b0ac683-31d3-4948-97b1-138f92a7bb2e" providerId="AD" clId="Web-{168F6A82-3D71-CE10-9D20-A5E11FE69C8C}" dt="2022-10-14T20:58:53.328" v="21" actId="20577"/>
          <ac:spMkLst>
            <pc:docMk/>
            <pc:sldMk cId="593129859" sldId="348"/>
            <ac:spMk id="14" creationId="{3C15B18B-61E4-4AE1-A63B-433F59A525B1}"/>
          </ac:spMkLst>
        </pc:spChg>
        <pc:spChg chg="del">
          <ac:chgData name="Dawn Talbert" userId="S::dawn.talbert@virginpulse.com::5b0ac683-31d3-4948-97b1-138f92a7bb2e" providerId="AD" clId="Web-{168F6A82-3D71-CE10-9D20-A5E11FE69C8C}" dt="2022-10-14T20:58:23.452" v="14"/>
          <ac:spMkLst>
            <pc:docMk/>
            <pc:sldMk cId="593129859" sldId="348"/>
            <ac:spMk id="15" creationId="{C6A1FDAB-79E8-4402-8A2A-BD3F4FA4555C}"/>
          </ac:spMkLst>
        </pc:spChg>
      </pc:sldChg>
    </pc:docChg>
  </pc:docChgLst>
  <pc:docChgLst>
    <pc:chgData name="Kayla Smith" userId="4433acdb-1814-4da3-b4e3-c41c106ef75c" providerId="ADAL" clId="{5BF0CF62-6656-4C0C-A300-04098BE85369}"/>
    <pc:docChg chg="undo custSel modSld">
      <pc:chgData name="Kayla Smith" userId="4433acdb-1814-4da3-b4e3-c41c106ef75c" providerId="ADAL" clId="{5BF0CF62-6656-4C0C-A300-04098BE85369}" dt="2022-10-20T17:27:19.172" v="81" actId="20577"/>
      <pc:docMkLst>
        <pc:docMk/>
      </pc:docMkLst>
      <pc:sldChg chg="modSp mod">
        <pc:chgData name="Kayla Smith" userId="4433acdb-1814-4da3-b4e3-c41c106ef75c" providerId="ADAL" clId="{5BF0CF62-6656-4C0C-A300-04098BE85369}" dt="2022-10-20T17:27:19.172" v="81" actId="20577"/>
        <pc:sldMkLst>
          <pc:docMk/>
          <pc:sldMk cId="2940871636" sldId="272"/>
        </pc:sldMkLst>
        <pc:spChg chg="mod">
          <ac:chgData name="Kayla Smith" userId="4433acdb-1814-4da3-b4e3-c41c106ef75c" providerId="ADAL" clId="{5BF0CF62-6656-4C0C-A300-04098BE85369}" dt="2022-10-07T17:06:21.674" v="2" actId="113"/>
          <ac:spMkLst>
            <pc:docMk/>
            <pc:sldMk cId="2940871636" sldId="272"/>
            <ac:spMk id="2" creationId="{969307A3-EC9A-4639-A4B9-D997419A9B29}"/>
          </ac:spMkLst>
        </pc:spChg>
        <pc:spChg chg="mod">
          <ac:chgData name="Kayla Smith" userId="4433acdb-1814-4da3-b4e3-c41c106ef75c" providerId="ADAL" clId="{5BF0CF62-6656-4C0C-A300-04098BE85369}" dt="2022-10-20T17:27:19.172" v="81" actId="20577"/>
          <ac:spMkLst>
            <pc:docMk/>
            <pc:sldMk cId="2940871636" sldId="272"/>
            <ac:spMk id="3" creationId="{CB66553C-F1DD-4CFA-A154-0B963DFB3BFA}"/>
          </ac:spMkLst>
        </pc:spChg>
      </pc:sldChg>
      <pc:sldChg chg="delSp modSp mod">
        <pc:chgData name="Kayla Smith" userId="4433acdb-1814-4da3-b4e3-c41c106ef75c" providerId="ADAL" clId="{5BF0CF62-6656-4C0C-A300-04098BE85369}" dt="2022-10-13T21:06:51.377" v="60" actId="1076"/>
        <pc:sldMkLst>
          <pc:docMk/>
          <pc:sldMk cId="593129859" sldId="348"/>
        </pc:sldMkLst>
        <pc:spChg chg="del mod">
          <ac:chgData name="Kayla Smith" userId="4433acdb-1814-4da3-b4e3-c41c106ef75c" providerId="ADAL" clId="{5BF0CF62-6656-4C0C-A300-04098BE85369}" dt="2022-10-13T21:06:41.497" v="59" actId="478"/>
          <ac:spMkLst>
            <pc:docMk/>
            <pc:sldMk cId="593129859" sldId="348"/>
            <ac:spMk id="8" creationId="{7EDE60C8-4768-4816-9F62-BFE36AA9B478}"/>
          </ac:spMkLst>
        </pc:spChg>
        <pc:spChg chg="del mod">
          <ac:chgData name="Kayla Smith" userId="4433acdb-1814-4da3-b4e3-c41c106ef75c" providerId="ADAL" clId="{5BF0CF62-6656-4C0C-A300-04098BE85369}" dt="2022-10-13T21:06:40.083" v="58" actId="478"/>
          <ac:spMkLst>
            <pc:docMk/>
            <pc:sldMk cId="593129859" sldId="348"/>
            <ac:spMk id="9" creationId="{A1ECE9A4-F6A9-4D97-A485-3042351C2307}"/>
          </ac:spMkLst>
        </pc:spChg>
        <pc:spChg chg="del mod">
          <ac:chgData name="Kayla Smith" userId="4433acdb-1814-4da3-b4e3-c41c106ef75c" providerId="ADAL" clId="{5BF0CF62-6656-4C0C-A300-04098BE85369}" dt="2022-10-13T21:06:38.115" v="56" actId="478"/>
          <ac:spMkLst>
            <pc:docMk/>
            <pc:sldMk cId="593129859" sldId="348"/>
            <ac:spMk id="10" creationId="{4EAAC0A5-8D16-46C3-8260-0798F46DA521}"/>
          </ac:spMkLst>
        </pc:spChg>
        <pc:spChg chg="mod">
          <ac:chgData name="Kayla Smith" userId="4433acdb-1814-4da3-b4e3-c41c106ef75c" providerId="ADAL" clId="{5BF0CF62-6656-4C0C-A300-04098BE85369}" dt="2022-10-13T21:06:51.377" v="60" actId="1076"/>
          <ac:spMkLst>
            <pc:docMk/>
            <pc:sldMk cId="593129859" sldId="348"/>
            <ac:spMk id="12" creationId="{C9D91088-6A79-41B3-9702-F4B021D154FE}"/>
          </ac:spMkLst>
        </pc:spChg>
        <pc:spChg chg="mod">
          <ac:chgData name="Kayla Smith" userId="4433acdb-1814-4da3-b4e3-c41c106ef75c" providerId="ADAL" clId="{5BF0CF62-6656-4C0C-A300-04098BE85369}" dt="2022-10-13T21:06:51.377" v="60" actId="1076"/>
          <ac:spMkLst>
            <pc:docMk/>
            <pc:sldMk cId="593129859" sldId="348"/>
            <ac:spMk id="14" creationId="{3C15B18B-61E4-4AE1-A63B-433F59A525B1}"/>
          </ac:spMkLst>
        </pc:spChg>
        <pc:spChg chg="mod">
          <ac:chgData name="Kayla Smith" userId="4433acdb-1814-4da3-b4e3-c41c106ef75c" providerId="ADAL" clId="{5BF0CF62-6656-4C0C-A300-04098BE85369}" dt="2022-10-13T21:06:51.377" v="60" actId="1076"/>
          <ac:spMkLst>
            <pc:docMk/>
            <pc:sldMk cId="593129859" sldId="348"/>
            <ac:spMk id="15" creationId="{C6A1FDAB-79E8-4402-8A2A-BD3F4FA4555C}"/>
          </ac:spMkLst>
        </pc:spChg>
      </pc:sldChg>
    </pc:docChg>
  </pc:docChgLst>
  <pc:docChgLst>
    <pc:chgData name="Dawn Talbert" userId="S::dawn.talbert@virginpulse.com::5b0ac683-31d3-4948-97b1-138f92a7bb2e" providerId="AD" clId="Web-{B51435A4-5DDD-1BEB-7A87-705A6EB4B4E1}"/>
    <pc:docChg chg="modSld">
      <pc:chgData name="Dawn Talbert" userId="S::dawn.talbert@virginpulse.com::5b0ac683-31d3-4948-97b1-138f92a7bb2e" providerId="AD" clId="Web-{B51435A4-5DDD-1BEB-7A87-705A6EB4B4E1}" dt="2022-09-30T19:08:17.207" v="1" actId="20577"/>
      <pc:docMkLst>
        <pc:docMk/>
      </pc:docMkLst>
      <pc:sldChg chg="modSp">
        <pc:chgData name="Dawn Talbert" userId="S::dawn.talbert@virginpulse.com::5b0ac683-31d3-4948-97b1-138f92a7bb2e" providerId="AD" clId="Web-{B51435A4-5DDD-1BEB-7A87-705A6EB4B4E1}" dt="2022-09-30T19:08:17.207" v="1" actId="20577"/>
        <pc:sldMkLst>
          <pc:docMk/>
          <pc:sldMk cId="2940871636" sldId="272"/>
        </pc:sldMkLst>
        <pc:spChg chg="mod">
          <ac:chgData name="Dawn Talbert" userId="S::dawn.talbert@virginpulse.com::5b0ac683-31d3-4948-97b1-138f92a7bb2e" providerId="AD" clId="Web-{B51435A4-5DDD-1BEB-7A87-705A6EB4B4E1}" dt="2022-09-30T19:08:17.207" v="1" actId="20577"/>
          <ac:spMkLst>
            <pc:docMk/>
            <pc:sldMk cId="2940871636" sldId="272"/>
            <ac:spMk id="3" creationId="{CB66553C-F1DD-4CFA-A154-0B963DFB3BF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B62D6-ECE8-4D21-9A7B-E4B73C48369F}"/>
              </a:ext>
            </a:extLst>
          </p:cNvPr>
          <p:cNvSpPr>
            <a:spLocks noGrp="1"/>
          </p:cNvSpPr>
          <p:nvPr>
            <p:ph type="ctrTitle"/>
          </p:nvPr>
        </p:nvSpPr>
        <p:spPr>
          <a:xfrm>
            <a:off x="692150" y="3992564"/>
            <a:ext cx="5829300" cy="642936"/>
          </a:xfrm>
        </p:spPr>
        <p:txBody>
          <a:bodyPr anchor="t">
            <a:normAutofit/>
          </a:bodyPr>
          <a:lstStyle>
            <a:lvl1pPr algn="l">
              <a:defRPr sz="4500">
                <a:latin typeface="Poppins SemiBold" panose="00000700000000000000" pitchFamily="2" charset="0"/>
                <a:cs typeface="Poppins SemiBold" panose="00000700000000000000" pitchFamily="2" charset="0"/>
              </a:defRPr>
            </a:lvl1pPr>
          </a:lstStyle>
          <a:p>
            <a:r>
              <a:rPr lang="en-US" dirty="0"/>
              <a:t>Click to edit</a:t>
            </a:r>
          </a:p>
        </p:txBody>
      </p:sp>
      <p:sp>
        <p:nvSpPr>
          <p:cNvPr id="3" name="Subtitle 2">
            <a:extLst>
              <a:ext uri="{FF2B5EF4-FFF2-40B4-BE49-F238E27FC236}">
                <a16:creationId xmlns:a16="http://schemas.microsoft.com/office/drawing/2014/main" id="{CF85A436-9636-4992-AA18-339DA7AADE21}"/>
              </a:ext>
            </a:extLst>
          </p:cNvPr>
          <p:cNvSpPr>
            <a:spLocks noGrp="1"/>
          </p:cNvSpPr>
          <p:nvPr>
            <p:ph type="subTitle" idx="1"/>
          </p:nvPr>
        </p:nvSpPr>
        <p:spPr>
          <a:xfrm>
            <a:off x="692150" y="5499101"/>
            <a:ext cx="5829300" cy="2933700"/>
          </a:xfrm>
        </p:spPr>
        <p:txBody>
          <a:bodyPr>
            <a:normAutofit/>
          </a:bodyPr>
          <a:lstStyle>
            <a:lvl1pPr marL="0" indent="0" algn="l">
              <a:buNone/>
              <a:defRPr sz="1000">
                <a:solidFill>
                  <a:schemeClr val="tx2"/>
                </a:solidFill>
                <a:latin typeface="Poppins" panose="00000500000000000000" pitchFamily="2" charset="0"/>
                <a:cs typeface="Poppins" panose="000005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7" name="Footer Placeholder 6">
            <a:extLst>
              <a:ext uri="{FF2B5EF4-FFF2-40B4-BE49-F238E27FC236}">
                <a16:creationId xmlns:a16="http://schemas.microsoft.com/office/drawing/2014/main" id="{32981157-0759-497B-8B93-91D4FE91D938}"/>
              </a:ext>
            </a:extLst>
          </p:cNvPr>
          <p:cNvSpPr>
            <a:spLocks noGrp="1"/>
          </p:cNvSpPr>
          <p:nvPr>
            <p:ph type="ftr" sz="quarter" idx="10"/>
          </p:nvPr>
        </p:nvSpPr>
        <p:spPr>
          <a:xfrm>
            <a:off x="692150" y="9323388"/>
            <a:ext cx="3946650" cy="534987"/>
          </a:xfrm>
        </p:spPr>
        <p:txBody>
          <a:bodyPr/>
          <a:lstStyle/>
          <a:p>
            <a:r>
              <a:rPr lang="en-US">
                <a:latin typeface="Poppins" panose="00000500000000000000" pitchFamily="2" charset="0"/>
                <a:cs typeface="Poppins" panose="00000500000000000000" pitchFamily="2" charset="0"/>
              </a:rPr>
              <a:t>Virgin Pulse </a:t>
            </a:r>
            <a:r>
              <a:rPr lang="en-US" b="1">
                <a:latin typeface="Roboto" panose="02000000000000000000" pitchFamily="2" charset="0"/>
              </a:rPr>
              <a:t>© </a:t>
            </a:r>
            <a:r>
              <a:rPr lang="en-US">
                <a:latin typeface="Poppins" panose="00000500000000000000" pitchFamily="2" charset="0"/>
                <a:cs typeface="Poppins" panose="00000500000000000000" pitchFamily="2" charset="0"/>
              </a:rPr>
              <a:t>2022 – Leadership toolkit</a:t>
            </a:r>
            <a:endParaRPr lang="en-US" dirty="0">
              <a:latin typeface="Poppins" panose="00000500000000000000" pitchFamily="2" charset="0"/>
              <a:cs typeface="Poppins" panose="00000500000000000000" pitchFamily="2" charset="0"/>
            </a:endParaRPr>
          </a:p>
        </p:txBody>
      </p:sp>
      <p:sp>
        <p:nvSpPr>
          <p:cNvPr id="10" name="Picture Placeholder 9">
            <a:extLst>
              <a:ext uri="{FF2B5EF4-FFF2-40B4-BE49-F238E27FC236}">
                <a16:creationId xmlns:a16="http://schemas.microsoft.com/office/drawing/2014/main" id="{E30DDEF1-13CD-48F8-99A3-C49ECD4DC978}"/>
              </a:ext>
            </a:extLst>
          </p:cNvPr>
          <p:cNvSpPr>
            <a:spLocks noGrp="1"/>
          </p:cNvSpPr>
          <p:nvPr>
            <p:ph type="pic" sz="quarter" idx="11"/>
          </p:nvPr>
        </p:nvSpPr>
        <p:spPr>
          <a:xfrm>
            <a:off x="584200" y="715170"/>
            <a:ext cx="6604000" cy="2832100"/>
          </a:xfrm>
          <a:prstGeom prst="roundRect">
            <a:avLst>
              <a:gd name="adj" fmla="val 5456"/>
            </a:avLst>
          </a:prstGeom>
        </p:spPr>
        <p:txBody>
          <a:bodyPr/>
          <a:lstStyle/>
          <a:p>
            <a:endParaRPr lang="en-US"/>
          </a:p>
        </p:txBody>
      </p:sp>
      <p:sp>
        <p:nvSpPr>
          <p:cNvPr id="12" name="Text Placeholder 11">
            <a:extLst>
              <a:ext uri="{FF2B5EF4-FFF2-40B4-BE49-F238E27FC236}">
                <a16:creationId xmlns:a16="http://schemas.microsoft.com/office/drawing/2014/main" id="{E8F37835-3F81-4DC6-9556-00828CA5FABD}"/>
              </a:ext>
            </a:extLst>
          </p:cNvPr>
          <p:cNvSpPr>
            <a:spLocks noGrp="1"/>
          </p:cNvSpPr>
          <p:nvPr>
            <p:ph type="body" sz="quarter" idx="12" hasCustomPrompt="1"/>
          </p:nvPr>
        </p:nvSpPr>
        <p:spPr>
          <a:xfrm>
            <a:off x="692150" y="4648200"/>
            <a:ext cx="5829300" cy="381000"/>
          </a:xfrm>
        </p:spPr>
        <p:txBody>
          <a:bodyPr>
            <a:normAutofit/>
          </a:bodyPr>
          <a:lstStyle>
            <a:lvl1pPr marL="0" indent="0">
              <a:buNone/>
              <a:defRPr sz="1400">
                <a:solidFill>
                  <a:schemeClr val="tx2"/>
                </a:solidFill>
                <a:latin typeface="Poppins" panose="00000500000000000000" pitchFamily="2" charset="0"/>
                <a:cs typeface="Poppins" panose="00000500000000000000" pitchFamily="2" charset="0"/>
              </a:defRPr>
            </a:lvl1pPr>
          </a:lstStyle>
          <a:p>
            <a:pPr lvl="0"/>
            <a:r>
              <a:rPr lang="en-US" dirty="0"/>
              <a:t>Subheading  text</a:t>
            </a:r>
          </a:p>
        </p:txBody>
      </p:sp>
    </p:spTree>
    <p:extLst>
      <p:ext uri="{BB962C8B-B14F-4D97-AF65-F5344CB8AC3E}">
        <p14:creationId xmlns:p14="http://schemas.microsoft.com/office/powerpoint/2010/main" val="861917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D97E43-5CDE-4729-A260-4CAE3E65258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2069D39-C3DD-4F94-BA95-0B5FEEBC048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8700A5-0792-41F3-805C-04A4FA1259D1}"/>
              </a:ext>
            </a:extLst>
          </p:cNvPr>
          <p:cNvSpPr>
            <a:spLocks noGrp="1"/>
          </p:cNvSpPr>
          <p:nvPr>
            <p:ph type="dt" sz="half" idx="10"/>
          </p:nvPr>
        </p:nvSpPr>
        <p:spPr>
          <a:xfrm>
            <a:off x="534988" y="9323388"/>
            <a:ext cx="1747837" cy="534987"/>
          </a:xfrm>
          <a:prstGeom prst="rect">
            <a:avLst/>
          </a:prstGeom>
        </p:spPr>
        <p:txBody>
          <a:bodyPr/>
          <a:lstStyle/>
          <a:p>
            <a:fld id="{08C46852-9033-4141-8C7D-7FC11003905F}" type="datetimeFigureOut">
              <a:rPr lang="en-US" smtClean="0"/>
              <a:t>3/21/2023</a:t>
            </a:fld>
            <a:endParaRPr lang="en-US"/>
          </a:p>
        </p:txBody>
      </p:sp>
      <p:sp>
        <p:nvSpPr>
          <p:cNvPr id="5" name="Footer Placeholder 4">
            <a:extLst>
              <a:ext uri="{FF2B5EF4-FFF2-40B4-BE49-F238E27FC236}">
                <a16:creationId xmlns:a16="http://schemas.microsoft.com/office/drawing/2014/main" id="{CC138841-A775-49F2-A4FE-E2401B2C3B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35DEC1-CA99-4092-9C4A-973B167CA7D2}"/>
              </a:ext>
            </a:extLst>
          </p:cNvPr>
          <p:cNvSpPr>
            <a:spLocks noGrp="1"/>
          </p:cNvSpPr>
          <p:nvPr>
            <p:ph type="sldNum" sz="quarter" idx="12"/>
          </p:nvPr>
        </p:nvSpPr>
        <p:spPr/>
        <p:txBody>
          <a:bodyPr/>
          <a:lstStyle/>
          <a:p>
            <a:fld id="{35A773B1-C33D-42FA-8DA4-81DDD688626C}" type="slidenum">
              <a:rPr lang="en-US" smtClean="0"/>
              <a:t>‹#›</a:t>
            </a:fld>
            <a:endParaRPr lang="en-US"/>
          </a:p>
        </p:txBody>
      </p:sp>
    </p:spTree>
    <p:extLst>
      <p:ext uri="{BB962C8B-B14F-4D97-AF65-F5344CB8AC3E}">
        <p14:creationId xmlns:p14="http://schemas.microsoft.com/office/powerpoint/2010/main" val="3515771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C9C6804-3F08-435E-8AB1-DD158F248D9F}"/>
              </a:ext>
            </a:extLst>
          </p:cNvPr>
          <p:cNvSpPr>
            <a:spLocks noGrp="1"/>
          </p:cNvSpPr>
          <p:nvPr>
            <p:ph type="title" orient="vert"/>
          </p:nvPr>
        </p:nvSpPr>
        <p:spPr>
          <a:xfrm>
            <a:off x="5562600" y="534988"/>
            <a:ext cx="1674813" cy="852487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11A0FB6-3632-4CBD-B121-9F874F4CDC51}"/>
              </a:ext>
            </a:extLst>
          </p:cNvPr>
          <p:cNvSpPr>
            <a:spLocks noGrp="1"/>
          </p:cNvSpPr>
          <p:nvPr>
            <p:ph type="body" orient="vert" idx="1"/>
          </p:nvPr>
        </p:nvSpPr>
        <p:spPr>
          <a:xfrm>
            <a:off x="534988" y="534988"/>
            <a:ext cx="4875212" cy="8524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8D5697-8751-4B8D-B241-42D4D2BBDB90}"/>
              </a:ext>
            </a:extLst>
          </p:cNvPr>
          <p:cNvSpPr>
            <a:spLocks noGrp="1"/>
          </p:cNvSpPr>
          <p:nvPr>
            <p:ph type="dt" sz="half" idx="10"/>
          </p:nvPr>
        </p:nvSpPr>
        <p:spPr>
          <a:xfrm>
            <a:off x="534988" y="9323388"/>
            <a:ext cx="1747837" cy="534987"/>
          </a:xfrm>
          <a:prstGeom prst="rect">
            <a:avLst/>
          </a:prstGeom>
        </p:spPr>
        <p:txBody>
          <a:bodyPr/>
          <a:lstStyle/>
          <a:p>
            <a:fld id="{08C46852-9033-4141-8C7D-7FC11003905F}" type="datetimeFigureOut">
              <a:rPr lang="en-US" smtClean="0"/>
              <a:t>3/21/2023</a:t>
            </a:fld>
            <a:endParaRPr lang="en-US"/>
          </a:p>
        </p:txBody>
      </p:sp>
      <p:sp>
        <p:nvSpPr>
          <p:cNvPr id="5" name="Footer Placeholder 4">
            <a:extLst>
              <a:ext uri="{FF2B5EF4-FFF2-40B4-BE49-F238E27FC236}">
                <a16:creationId xmlns:a16="http://schemas.microsoft.com/office/drawing/2014/main" id="{E0ED4C25-8938-411C-AB8A-35D05B195F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25BB0A0-D321-47D3-9F8C-10DDE632A9EC}"/>
              </a:ext>
            </a:extLst>
          </p:cNvPr>
          <p:cNvSpPr>
            <a:spLocks noGrp="1"/>
          </p:cNvSpPr>
          <p:nvPr>
            <p:ph type="sldNum" sz="quarter" idx="12"/>
          </p:nvPr>
        </p:nvSpPr>
        <p:spPr/>
        <p:txBody>
          <a:bodyPr/>
          <a:lstStyle/>
          <a:p>
            <a:fld id="{35A773B1-C33D-42FA-8DA4-81DDD688626C}" type="slidenum">
              <a:rPr lang="en-US" smtClean="0"/>
              <a:t>‹#›</a:t>
            </a:fld>
            <a:endParaRPr lang="en-US"/>
          </a:p>
        </p:txBody>
      </p:sp>
    </p:spTree>
    <p:extLst>
      <p:ext uri="{BB962C8B-B14F-4D97-AF65-F5344CB8AC3E}">
        <p14:creationId xmlns:p14="http://schemas.microsoft.com/office/powerpoint/2010/main" val="13402699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side Layout 2">
    <p:spTree>
      <p:nvGrpSpPr>
        <p:cNvPr id="1" name=""/>
        <p:cNvGrpSpPr/>
        <p:nvPr/>
      </p:nvGrpSpPr>
      <p:grpSpPr>
        <a:xfrm>
          <a:off x="0" y="0"/>
          <a:ext cx="0" cy="0"/>
          <a:chOff x="0" y="0"/>
          <a:chExt cx="0" cy="0"/>
        </a:xfrm>
      </p:grpSpPr>
      <p:sp>
        <p:nvSpPr>
          <p:cNvPr id="45" name="Text Placeholder 38">
            <a:extLst>
              <a:ext uri="{FF2B5EF4-FFF2-40B4-BE49-F238E27FC236}">
                <a16:creationId xmlns:a16="http://schemas.microsoft.com/office/drawing/2014/main" id="{27A42833-89CD-624D-9BE4-6E71D30389A8}"/>
              </a:ext>
            </a:extLst>
          </p:cNvPr>
          <p:cNvSpPr>
            <a:spLocks noGrp="1"/>
          </p:cNvSpPr>
          <p:nvPr>
            <p:ph type="body" sz="quarter" idx="19"/>
          </p:nvPr>
        </p:nvSpPr>
        <p:spPr>
          <a:xfrm>
            <a:off x="438166" y="5264239"/>
            <a:ext cx="2964910" cy="941594"/>
          </a:xfrm>
          <a:prstGeom prst="rect">
            <a:avLst/>
          </a:prstGeom>
        </p:spPr>
        <p:txBody>
          <a:bodyPr/>
          <a:lstStyle>
            <a:lvl1pPr marL="0" indent="0">
              <a:lnSpc>
                <a:spcPct val="100000"/>
              </a:lnSpc>
              <a:buNone/>
              <a:defRPr kumimoji="0" lang="en-GB" sz="914" b="0" i="0" u="none" strike="noStrike" kern="1200" cap="none" spc="0" normalizeH="0" baseline="0" dirty="0" smtClean="0">
                <a:ln>
                  <a:noFill/>
                </a:ln>
                <a:solidFill>
                  <a:srgbClr val="DADADA">
                    <a:lumMod val="50000"/>
                  </a:srgbClr>
                </a:solidFill>
                <a:effectLst/>
                <a:uLnTx/>
                <a:uFillTx/>
                <a:latin typeface="Whitney Book" pitchFamily="2" charset="0"/>
                <a:ea typeface="+mn-ea"/>
                <a:cs typeface="+mn-cs"/>
              </a:defRPr>
            </a:lvl1pPr>
          </a:lstStyle>
          <a:p>
            <a:pPr marL="0" marR="0" lvl="0" indent="0" algn="l" defTabSz="928482" rtl="0" eaLnBrk="1" fontAlgn="auto" latinLnBrk="0" hangingPunct="1">
              <a:lnSpc>
                <a:spcPct val="80000"/>
              </a:lnSpc>
              <a:spcBef>
                <a:spcPts val="0"/>
              </a:spcBef>
              <a:spcAft>
                <a:spcPts val="0"/>
              </a:spcAft>
              <a:buClrTx/>
              <a:buSzTx/>
              <a:buFont typeface="Arial" panose="020B0604020202020204" pitchFamily="34" charset="0"/>
              <a:buNone/>
              <a:tabLst/>
              <a:defRPr/>
            </a:pPr>
            <a:r>
              <a:rPr lang="en-GB"/>
              <a:t>Click to edit Master text styles</a:t>
            </a:r>
          </a:p>
        </p:txBody>
      </p:sp>
      <p:sp>
        <p:nvSpPr>
          <p:cNvPr id="47" name="Text Placeholder 38">
            <a:extLst>
              <a:ext uri="{FF2B5EF4-FFF2-40B4-BE49-F238E27FC236}">
                <a16:creationId xmlns:a16="http://schemas.microsoft.com/office/drawing/2014/main" id="{07477272-35CF-8745-86BC-800E1560ADA5}"/>
              </a:ext>
            </a:extLst>
          </p:cNvPr>
          <p:cNvSpPr>
            <a:spLocks noGrp="1"/>
          </p:cNvSpPr>
          <p:nvPr>
            <p:ph type="body" sz="quarter" idx="20"/>
          </p:nvPr>
        </p:nvSpPr>
        <p:spPr>
          <a:xfrm>
            <a:off x="438166" y="4921234"/>
            <a:ext cx="2964910" cy="312685"/>
          </a:xfrm>
          <a:prstGeom prst="rect">
            <a:avLst/>
          </a:prstGeom>
        </p:spPr>
        <p:txBody>
          <a:bodyPr/>
          <a:lstStyle>
            <a:lvl1pPr marL="0" indent="0">
              <a:buNone/>
              <a:defRPr kumimoji="0" lang="en-GB" sz="1574" b="1" i="0" u="none" strike="noStrike" kern="1200" cap="none" spc="0" normalizeH="0" baseline="0" dirty="0" smtClean="0">
                <a:ln>
                  <a:noFill/>
                </a:ln>
                <a:gradFill>
                  <a:gsLst>
                    <a:gs pos="0">
                      <a:srgbClr val="DA0625"/>
                    </a:gs>
                    <a:gs pos="0">
                      <a:srgbClr val="E20325"/>
                    </a:gs>
                    <a:gs pos="99000">
                      <a:srgbClr val="FE7905"/>
                    </a:gs>
                  </a:gsLst>
                  <a:lin ang="0" scaled="0"/>
                </a:gradFill>
                <a:effectLst/>
                <a:uLnTx/>
                <a:uFillTx/>
                <a:latin typeface="Whitney Semibold" pitchFamily="2" charset="0"/>
                <a:ea typeface="+mn-ea"/>
                <a:cs typeface="+mn-cs"/>
              </a:defRPr>
            </a:lvl1pPr>
          </a:lstStyle>
          <a:p>
            <a:pPr marL="0" marR="0" lvl="0" indent="0" algn="l" defTabSz="928482" rtl="0" eaLnBrk="1" fontAlgn="auto" latinLnBrk="0" hangingPunct="1">
              <a:lnSpc>
                <a:spcPct val="80000"/>
              </a:lnSpc>
              <a:spcBef>
                <a:spcPts val="0"/>
              </a:spcBef>
              <a:spcAft>
                <a:spcPts val="0"/>
              </a:spcAft>
              <a:buClrTx/>
              <a:buSzTx/>
              <a:buFont typeface="Arial" panose="020B0604020202020204" pitchFamily="34" charset="0"/>
              <a:buNone/>
              <a:tabLst/>
              <a:defRPr/>
            </a:pPr>
            <a:r>
              <a:rPr lang="en-GB"/>
              <a:t>Click to edit Master text styles</a:t>
            </a:r>
          </a:p>
        </p:txBody>
      </p:sp>
      <p:sp>
        <p:nvSpPr>
          <p:cNvPr id="94" name="Text Placeholder 38">
            <a:extLst>
              <a:ext uri="{FF2B5EF4-FFF2-40B4-BE49-F238E27FC236}">
                <a16:creationId xmlns:a16="http://schemas.microsoft.com/office/drawing/2014/main" id="{A7BEDA40-7282-9846-BCC4-4092EC84862F}"/>
              </a:ext>
            </a:extLst>
          </p:cNvPr>
          <p:cNvSpPr>
            <a:spLocks noGrp="1"/>
          </p:cNvSpPr>
          <p:nvPr>
            <p:ph type="body" sz="quarter" idx="25"/>
          </p:nvPr>
        </p:nvSpPr>
        <p:spPr>
          <a:xfrm>
            <a:off x="438167" y="6949000"/>
            <a:ext cx="1223968" cy="585056"/>
          </a:xfrm>
          <a:prstGeom prst="rect">
            <a:avLst/>
          </a:prstGeom>
        </p:spPr>
        <p:txBody>
          <a:bodyPr/>
          <a:lstStyle>
            <a:lvl1pPr marL="0" indent="0">
              <a:lnSpc>
                <a:spcPct val="100000"/>
              </a:lnSpc>
              <a:buNone/>
              <a:defRPr kumimoji="0" lang="en-GB" sz="914" b="0" i="0" u="none" strike="noStrike" kern="1200" cap="none" spc="0" normalizeH="0" baseline="0" dirty="0" smtClean="0">
                <a:ln>
                  <a:noFill/>
                </a:ln>
                <a:solidFill>
                  <a:srgbClr val="DADADA">
                    <a:lumMod val="50000"/>
                  </a:srgbClr>
                </a:solidFill>
                <a:effectLst/>
                <a:uLnTx/>
                <a:uFillTx/>
                <a:latin typeface="Whitney Book" pitchFamily="2" charset="0"/>
                <a:ea typeface="+mn-ea"/>
                <a:cs typeface="+mn-cs"/>
              </a:defRPr>
            </a:lvl1pPr>
          </a:lstStyle>
          <a:p>
            <a:pPr marL="0" marR="0" lvl="0" indent="0" algn="l" defTabSz="928482" rtl="0" eaLnBrk="1" fontAlgn="auto" latinLnBrk="0" hangingPunct="1">
              <a:lnSpc>
                <a:spcPct val="80000"/>
              </a:lnSpc>
              <a:spcBef>
                <a:spcPts val="0"/>
              </a:spcBef>
              <a:spcAft>
                <a:spcPts val="0"/>
              </a:spcAft>
              <a:buClrTx/>
              <a:buSzTx/>
              <a:buFont typeface="Arial" panose="020B0604020202020204" pitchFamily="34" charset="0"/>
              <a:buNone/>
              <a:tabLst/>
              <a:defRPr/>
            </a:pPr>
            <a:r>
              <a:rPr lang="en-GB"/>
              <a:t>Click to edit Master text styles</a:t>
            </a:r>
          </a:p>
        </p:txBody>
      </p:sp>
      <p:sp>
        <p:nvSpPr>
          <p:cNvPr id="95" name="Text Placeholder 38">
            <a:extLst>
              <a:ext uri="{FF2B5EF4-FFF2-40B4-BE49-F238E27FC236}">
                <a16:creationId xmlns:a16="http://schemas.microsoft.com/office/drawing/2014/main" id="{7D1A2552-31F0-AC47-AF76-366BEA414711}"/>
              </a:ext>
            </a:extLst>
          </p:cNvPr>
          <p:cNvSpPr>
            <a:spLocks noGrp="1"/>
          </p:cNvSpPr>
          <p:nvPr>
            <p:ph type="body" sz="quarter" idx="26" hasCustomPrompt="1"/>
          </p:nvPr>
        </p:nvSpPr>
        <p:spPr>
          <a:xfrm>
            <a:off x="438167" y="6363944"/>
            <a:ext cx="1067909" cy="622142"/>
          </a:xfrm>
          <a:prstGeom prst="rect">
            <a:avLst/>
          </a:prstGeom>
        </p:spPr>
        <p:txBody>
          <a:bodyPr anchor="ctr"/>
          <a:lstStyle>
            <a:lvl1pPr marL="0" indent="0">
              <a:buNone/>
              <a:defRPr kumimoji="0" lang="en-GB" sz="4468" b="0" i="0" u="none" strike="noStrike" kern="0" cap="none" spc="0" normalizeH="0" baseline="0" dirty="0" smtClean="0">
                <a:ln>
                  <a:noFill/>
                </a:ln>
                <a:solidFill>
                  <a:srgbClr val="DADADA">
                    <a:lumMod val="50000"/>
                  </a:srgbClr>
                </a:solidFill>
                <a:effectLst/>
                <a:uLnTx/>
                <a:uFillTx/>
                <a:latin typeface="Tungsten Medium" pitchFamily="2" charset="0"/>
                <a:ea typeface="+mn-ea"/>
                <a:cs typeface="+mn-cs"/>
              </a:defRPr>
            </a:lvl1pPr>
          </a:lstStyle>
          <a:p>
            <a:pPr marL="0" marR="0" lvl="0" indent="0" algn="l" defTabSz="928482" rtl="0" eaLnBrk="1" fontAlgn="auto" latinLnBrk="0" hangingPunct="1">
              <a:lnSpc>
                <a:spcPct val="100000"/>
              </a:lnSpc>
              <a:spcBef>
                <a:spcPts val="0"/>
              </a:spcBef>
              <a:spcAft>
                <a:spcPts val="0"/>
              </a:spcAft>
              <a:buClrTx/>
              <a:buSzTx/>
              <a:buFontTx/>
              <a:buNone/>
              <a:tabLst/>
              <a:defRPr/>
            </a:pPr>
            <a:r>
              <a:rPr lang="en-GB"/>
              <a:t>00%</a:t>
            </a:r>
          </a:p>
        </p:txBody>
      </p:sp>
      <p:sp>
        <p:nvSpPr>
          <p:cNvPr id="44" name="Text Placeholder 38">
            <a:extLst>
              <a:ext uri="{FF2B5EF4-FFF2-40B4-BE49-F238E27FC236}">
                <a16:creationId xmlns:a16="http://schemas.microsoft.com/office/drawing/2014/main" id="{32B41804-F94C-2A40-9A1B-15CD94187A0F}"/>
              </a:ext>
            </a:extLst>
          </p:cNvPr>
          <p:cNvSpPr>
            <a:spLocks noGrp="1"/>
          </p:cNvSpPr>
          <p:nvPr>
            <p:ph type="body" sz="quarter" idx="27"/>
          </p:nvPr>
        </p:nvSpPr>
        <p:spPr>
          <a:xfrm>
            <a:off x="1761228" y="6949000"/>
            <a:ext cx="1223968" cy="585056"/>
          </a:xfrm>
          <a:prstGeom prst="rect">
            <a:avLst/>
          </a:prstGeom>
        </p:spPr>
        <p:txBody>
          <a:bodyPr/>
          <a:lstStyle>
            <a:lvl1pPr marL="0" indent="0">
              <a:lnSpc>
                <a:spcPct val="100000"/>
              </a:lnSpc>
              <a:buNone/>
              <a:defRPr kumimoji="0" lang="en-GB" sz="914" b="0" i="0" u="none" strike="noStrike" kern="1200" cap="none" spc="0" normalizeH="0" baseline="0" dirty="0" smtClean="0">
                <a:ln>
                  <a:noFill/>
                </a:ln>
                <a:solidFill>
                  <a:srgbClr val="DADADA">
                    <a:lumMod val="50000"/>
                  </a:srgbClr>
                </a:solidFill>
                <a:effectLst/>
                <a:uLnTx/>
                <a:uFillTx/>
                <a:latin typeface="Whitney Book" pitchFamily="2" charset="0"/>
                <a:ea typeface="+mn-ea"/>
                <a:cs typeface="+mn-cs"/>
              </a:defRPr>
            </a:lvl1pPr>
          </a:lstStyle>
          <a:p>
            <a:pPr marL="0" marR="0" lvl="0" indent="0" algn="l" defTabSz="928482" rtl="0" eaLnBrk="1" fontAlgn="auto" latinLnBrk="0" hangingPunct="1">
              <a:lnSpc>
                <a:spcPct val="80000"/>
              </a:lnSpc>
              <a:spcBef>
                <a:spcPts val="0"/>
              </a:spcBef>
              <a:spcAft>
                <a:spcPts val="0"/>
              </a:spcAft>
              <a:buClrTx/>
              <a:buSzTx/>
              <a:buFont typeface="Arial" panose="020B0604020202020204" pitchFamily="34" charset="0"/>
              <a:buNone/>
              <a:tabLst/>
              <a:defRPr/>
            </a:pPr>
            <a:r>
              <a:rPr lang="en-GB"/>
              <a:t>Click to edit Master text styles</a:t>
            </a:r>
          </a:p>
        </p:txBody>
      </p:sp>
      <p:sp>
        <p:nvSpPr>
          <p:cNvPr id="46" name="Text Placeholder 38">
            <a:extLst>
              <a:ext uri="{FF2B5EF4-FFF2-40B4-BE49-F238E27FC236}">
                <a16:creationId xmlns:a16="http://schemas.microsoft.com/office/drawing/2014/main" id="{D4FE59D9-F0A7-3844-B44F-C95A4C2FB086}"/>
              </a:ext>
            </a:extLst>
          </p:cNvPr>
          <p:cNvSpPr>
            <a:spLocks noGrp="1"/>
          </p:cNvSpPr>
          <p:nvPr>
            <p:ph type="body" sz="quarter" idx="28" hasCustomPrompt="1"/>
          </p:nvPr>
        </p:nvSpPr>
        <p:spPr>
          <a:xfrm>
            <a:off x="1761228" y="6363944"/>
            <a:ext cx="1067909" cy="622142"/>
          </a:xfrm>
          <a:prstGeom prst="rect">
            <a:avLst/>
          </a:prstGeom>
        </p:spPr>
        <p:txBody>
          <a:bodyPr anchor="ctr"/>
          <a:lstStyle>
            <a:lvl1pPr marL="0" indent="0">
              <a:buNone/>
              <a:defRPr kumimoji="0" lang="en-GB" sz="4468" b="0" i="0" u="none" strike="noStrike" kern="0" cap="none" spc="0" normalizeH="0" baseline="0" dirty="0" smtClean="0">
                <a:ln>
                  <a:noFill/>
                </a:ln>
                <a:solidFill>
                  <a:srgbClr val="DADADA">
                    <a:lumMod val="50000"/>
                  </a:srgbClr>
                </a:solidFill>
                <a:effectLst/>
                <a:uLnTx/>
                <a:uFillTx/>
                <a:latin typeface="Tungsten Medium" pitchFamily="2" charset="0"/>
                <a:ea typeface="+mn-ea"/>
                <a:cs typeface="+mn-cs"/>
              </a:defRPr>
            </a:lvl1pPr>
          </a:lstStyle>
          <a:p>
            <a:pPr marL="0" marR="0" lvl="0" indent="0" algn="l" defTabSz="928482" rtl="0" eaLnBrk="1" fontAlgn="auto" latinLnBrk="0" hangingPunct="1">
              <a:lnSpc>
                <a:spcPct val="100000"/>
              </a:lnSpc>
              <a:spcBef>
                <a:spcPts val="0"/>
              </a:spcBef>
              <a:spcAft>
                <a:spcPts val="0"/>
              </a:spcAft>
              <a:buClrTx/>
              <a:buSzTx/>
              <a:buFontTx/>
              <a:buNone/>
              <a:tabLst/>
              <a:defRPr/>
            </a:pPr>
            <a:r>
              <a:rPr lang="en-GB"/>
              <a:t>00%</a:t>
            </a:r>
          </a:p>
        </p:txBody>
      </p:sp>
      <p:sp>
        <p:nvSpPr>
          <p:cNvPr id="49" name="Text Placeholder 38">
            <a:extLst>
              <a:ext uri="{FF2B5EF4-FFF2-40B4-BE49-F238E27FC236}">
                <a16:creationId xmlns:a16="http://schemas.microsoft.com/office/drawing/2014/main" id="{B3D45C96-DEF1-8349-94AE-3386045139E7}"/>
              </a:ext>
            </a:extLst>
          </p:cNvPr>
          <p:cNvSpPr>
            <a:spLocks noGrp="1"/>
          </p:cNvSpPr>
          <p:nvPr>
            <p:ph type="body" sz="quarter" idx="29"/>
          </p:nvPr>
        </p:nvSpPr>
        <p:spPr>
          <a:xfrm>
            <a:off x="438167" y="8314309"/>
            <a:ext cx="1223968" cy="622141"/>
          </a:xfrm>
          <a:prstGeom prst="rect">
            <a:avLst/>
          </a:prstGeom>
        </p:spPr>
        <p:txBody>
          <a:bodyPr/>
          <a:lstStyle>
            <a:lvl1pPr marL="0" indent="0">
              <a:lnSpc>
                <a:spcPct val="100000"/>
              </a:lnSpc>
              <a:buNone/>
              <a:defRPr kumimoji="0" lang="en-GB" sz="914" b="0" i="0" u="none" strike="noStrike" kern="1200" cap="none" spc="0" normalizeH="0" baseline="0" dirty="0" smtClean="0">
                <a:ln>
                  <a:noFill/>
                </a:ln>
                <a:solidFill>
                  <a:srgbClr val="DADADA">
                    <a:lumMod val="50000"/>
                  </a:srgbClr>
                </a:solidFill>
                <a:effectLst/>
                <a:uLnTx/>
                <a:uFillTx/>
                <a:latin typeface="Whitney Book" pitchFamily="2" charset="0"/>
                <a:ea typeface="+mn-ea"/>
                <a:cs typeface="+mn-cs"/>
              </a:defRPr>
            </a:lvl1pPr>
          </a:lstStyle>
          <a:p>
            <a:pPr marL="0" marR="0" lvl="0" indent="0" algn="l" defTabSz="928482" rtl="0" eaLnBrk="1" fontAlgn="auto" latinLnBrk="0" hangingPunct="1">
              <a:lnSpc>
                <a:spcPct val="80000"/>
              </a:lnSpc>
              <a:spcBef>
                <a:spcPts val="0"/>
              </a:spcBef>
              <a:spcAft>
                <a:spcPts val="0"/>
              </a:spcAft>
              <a:buClrTx/>
              <a:buSzTx/>
              <a:buFont typeface="Arial" panose="020B0604020202020204" pitchFamily="34" charset="0"/>
              <a:buNone/>
              <a:tabLst/>
              <a:defRPr/>
            </a:pPr>
            <a:r>
              <a:rPr lang="en-GB"/>
              <a:t>Click to edit Master text styles</a:t>
            </a:r>
          </a:p>
        </p:txBody>
      </p:sp>
      <p:sp>
        <p:nvSpPr>
          <p:cNvPr id="50" name="Text Placeholder 38">
            <a:extLst>
              <a:ext uri="{FF2B5EF4-FFF2-40B4-BE49-F238E27FC236}">
                <a16:creationId xmlns:a16="http://schemas.microsoft.com/office/drawing/2014/main" id="{BF705D5E-B133-5543-9C62-F6CAC5128E83}"/>
              </a:ext>
            </a:extLst>
          </p:cNvPr>
          <p:cNvSpPr>
            <a:spLocks noGrp="1"/>
          </p:cNvSpPr>
          <p:nvPr>
            <p:ph type="body" sz="quarter" idx="30" hasCustomPrompt="1"/>
          </p:nvPr>
        </p:nvSpPr>
        <p:spPr>
          <a:xfrm>
            <a:off x="438167" y="7729253"/>
            <a:ext cx="1067909" cy="622142"/>
          </a:xfrm>
          <a:prstGeom prst="rect">
            <a:avLst/>
          </a:prstGeom>
        </p:spPr>
        <p:txBody>
          <a:bodyPr anchor="ctr"/>
          <a:lstStyle>
            <a:lvl1pPr marL="0" indent="0">
              <a:buNone/>
              <a:defRPr kumimoji="0" lang="en-GB" sz="4468" b="0" i="0" u="none" strike="noStrike" kern="0" cap="none" spc="0" normalizeH="0" baseline="0" dirty="0" smtClean="0">
                <a:ln>
                  <a:noFill/>
                </a:ln>
                <a:solidFill>
                  <a:srgbClr val="DADADA">
                    <a:lumMod val="50000"/>
                  </a:srgbClr>
                </a:solidFill>
                <a:effectLst/>
                <a:uLnTx/>
                <a:uFillTx/>
                <a:latin typeface="Tungsten Medium" pitchFamily="2" charset="0"/>
                <a:ea typeface="+mn-ea"/>
                <a:cs typeface="+mn-cs"/>
              </a:defRPr>
            </a:lvl1pPr>
          </a:lstStyle>
          <a:p>
            <a:pPr marL="0" marR="0" lvl="0" indent="0" algn="l" defTabSz="928482" rtl="0" eaLnBrk="1" fontAlgn="auto" latinLnBrk="0" hangingPunct="1">
              <a:lnSpc>
                <a:spcPct val="100000"/>
              </a:lnSpc>
              <a:spcBef>
                <a:spcPts val="0"/>
              </a:spcBef>
              <a:spcAft>
                <a:spcPts val="0"/>
              </a:spcAft>
              <a:buClrTx/>
              <a:buSzTx/>
              <a:buFontTx/>
              <a:buNone/>
              <a:tabLst/>
              <a:defRPr/>
            </a:pPr>
            <a:r>
              <a:rPr lang="en-GB"/>
              <a:t>00%</a:t>
            </a:r>
          </a:p>
        </p:txBody>
      </p:sp>
      <p:sp>
        <p:nvSpPr>
          <p:cNvPr id="52" name="Text Placeholder 38">
            <a:extLst>
              <a:ext uri="{FF2B5EF4-FFF2-40B4-BE49-F238E27FC236}">
                <a16:creationId xmlns:a16="http://schemas.microsoft.com/office/drawing/2014/main" id="{941DC928-697C-6540-8D09-E5034D6C9F2B}"/>
              </a:ext>
            </a:extLst>
          </p:cNvPr>
          <p:cNvSpPr>
            <a:spLocks noGrp="1"/>
          </p:cNvSpPr>
          <p:nvPr>
            <p:ph type="body" sz="quarter" idx="31"/>
          </p:nvPr>
        </p:nvSpPr>
        <p:spPr>
          <a:xfrm>
            <a:off x="1761228" y="8314309"/>
            <a:ext cx="1223968" cy="622141"/>
          </a:xfrm>
          <a:prstGeom prst="rect">
            <a:avLst/>
          </a:prstGeom>
        </p:spPr>
        <p:txBody>
          <a:bodyPr/>
          <a:lstStyle>
            <a:lvl1pPr marL="0" indent="0">
              <a:lnSpc>
                <a:spcPct val="100000"/>
              </a:lnSpc>
              <a:buNone/>
              <a:defRPr kumimoji="0" lang="en-GB" sz="914" b="0" i="0" u="none" strike="noStrike" kern="1200" cap="none" spc="0" normalizeH="0" baseline="0" dirty="0" smtClean="0">
                <a:ln>
                  <a:noFill/>
                </a:ln>
                <a:solidFill>
                  <a:srgbClr val="DADADA">
                    <a:lumMod val="50000"/>
                  </a:srgbClr>
                </a:solidFill>
                <a:effectLst/>
                <a:uLnTx/>
                <a:uFillTx/>
                <a:latin typeface="Whitney Book" pitchFamily="2" charset="0"/>
                <a:ea typeface="+mn-ea"/>
                <a:cs typeface="+mn-cs"/>
              </a:defRPr>
            </a:lvl1pPr>
          </a:lstStyle>
          <a:p>
            <a:pPr marL="0" marR="0" lvl="0" indent="0" algn="l" defTabSz="928482" rtl="0" eaLnBrk="1" fontAlgn="auto" latinLnBrk="0" hangingPunct="1">
              <a:lnSpc>
                <a:spcPct val="80000"/>
              </a:lnSpc>
              <a:spcBef>
                <a:spcPts val="0"/>
              </a:spcBef>
              <a:spcAft>
                <a:spcPts val="0"/>
              </a:spcAft>
              <a:buClrTx/>
              <a:buSzTx/>
              <a:buFont typeface="Arial" panose="020B0604020202020204" pitchFamily="34" charset="0"/>
              <a:buNone/>
              <a:tabLst/>
              <a:defRPr/>
            </a:pPr>
            <a:r>
              <a:rPr lang="en-GB"/>
              <a:t>Click to edit Master text styles</a:t>
            </a:r>
          </a:p>
        </p:txBody>
      </p:sp>
      <p:sp>
        <p:nvSpPr>
          <p:cNvPr id="53" name="Text Placeholder 38">
            <a:extLst>
              <a:ext uri="{FF2B5EF4-FFF2-40B4-BE49-F238E27FC236}">
                <a16:creationId xmlns:a16="http://schemas.microsoft.com/office/drawing/2014/main" id="{11176A63-BC44-BF43-94D4-D38327B2C305}"/>
              </a:ext>
            </a:extLst>
          </p:cNvPr>
          <p:cNvSpPr>
            <a:spLocks noGrp="1"/>
          </p:cNvSpPr>
          <p:nvPr>
            <p:ph type="body" sz="quarter" idx="32" hasCustomPrompt="1"/>
          </p:nvPr>
        </p:nvSpPr>
        <p:spPr>
          <a:xfrm>
            <a:off x="1761228" y="7729253"/>
            <a:ext cx="1067909" cy="622142"/>
          </a:xfrm>
          <a:prstGeom prst="rect">
            <a:avLst/>
          </a:prstGeom>
        </p:spPr>
        <p:txBody>
          <a:bodyPr anchor="ctr"/>
          <a:lstStyle>
            <a:lvl1pPr marL="0" indent="0">
              <a:buNone/>
              <a:defRPr kumimoji="0" lang="en-GB" sz="4468" b="0" i="0" u="none" strike="noStrike" kern="0" cap="none" spc="0" normalizeH="0" baseline="0" dirty="0" smtClean="0">
                <a:ln>
                  <a:noFill/>
                </a:ln>
                <a:solidFill>
                  <a:srgbClr val="DADADA">
                    <a:lumMod val="50000"/>
                  </a:srgbClr>
                </a:solidFill>
                <a:effectLst/>
                <a:uLnTx/>
                <a:uFillTx/>
                <a:latin typeface="Tungsten Medium" pitchFamily="2" charset="0"/>
                <a:ea typeface="+mn-ea"/>
                <a:cs typeface="+mn-cs"/>
              </a:defRPr>
            </a:lvl1pPr>
          </a:lstStyle>
          <a:p>
            <a:pPr marL="0" marR="0" lvl="0" indent="0" algn="l" defTabSz="928482" rtl="0" eaLnBrk="1" fontAlgn="auto" latinLnBrk="0" hangingPunct="1">
              <a:lnSpc>
                <a:spcPct val="100000"/>
              </a:lnSpc>
              <a:spcBef>
                <a:spcPts val="0"/>
              </a:spcBef>
              <a:spcAft>
                <a:spcPts val="0"/>
              </a:spcAft>
              <a:buClrTx/>
              <a:buSzTx/>
              <a:buFontTx/>
              <a:buNone/>
              <a:tabLst/>
              <a:defRPr/>
            </a:pPr>
            <a:r>
              <a:rPr lang="en-GB"/>
              <a:t>00%</a:t>
            </a:r>
          </a:p>
        </p:txBody>
      </p:sp>
      <p:sp>
        <p:nvSpPr>
          <p:cNvPr id="17" name="Footer Placeholder 14">
            <a:extLst>
              <a:ext uri="{FF2B5EF4-FFF2-40B4-BE49-F238E27FC236}">
                <a16:creationId xmlns:a16="http://schemas.microsoft.com/office/drawing/2014/main" id="{1A005509-1C32-8748-A1DA-3DB95BBEE29D}"/>
              </a:ext>
            </a:extLst>
          </p:cNvPr>
          <p:cNvSpPr>
            <a:spLocks noGrp="1"/>
          </p:cNvSpPr>
          <p:nvPr>
            <p:ph type="ftr" sz="quarter" idx="13"/>
          </p:nvPr>
        </p:nvSpPr>
        <p:spPr>
          <a:xfrm>
            <a:off x="5282223" y="9697453"/>
            <a:ext cx="1953380" cy="256770"/>
          </a:xfrm>
        </p:spPr>
        <p:txBody>
          <a:bodyPr/>
          <a:lstStyle/>
          <a:p>
            <a:r>
              <a:rPr lang="en-AU"/>
              <a:t>© Virgin Pulse 2020</a:t>
            </a:r>
            <a:endParaRPr lang="en-US"/>
          </a:p>
        </p:txBody>
      </p:sp>
      <p:sp>
        <p:nvSpPr>
          <p:cNvPr id="22" name="Text Placeholder 38">
            <a:extLst>
              <a:ext uri="{FF2B5EF4-FFF2-40B4-BE49-F238E27FC236}">
                <a16:creationId xmlns:a16="http://schemas.microsoft.com/office/drawing/2014/main" id="{0F41989D-D6E2-9147-A1EC-ED21A44DE70F}"/>
              </a:ext>
            </a:extLst>
          </p:cNvPr>
          <p:cNvSpPr>
            <a:spLocks noGrp="1"/>
          </p:cNvSpPr>
          <p:nvPr>
            <p:ph type="body" sz="quarter" idx="17"/>
          </p:nvPr>
        </p:nvSpPr>
        <p:spPr>
          <a:xfrm>
            <a:off x="567114" y="737382"/>
            <a:ext cx="6572523" cy="1970911"/>
          </a:xfrm>
          <a:prstGeom prst="rect">
            <a:avLst/>
          </a:prstGeom>
        </p:spPr>
        <p:txBody>
          <a:bodyPr/>
          <a:lstStyle>
            <a:lvl1pPr marL="0" indent="0">
              <a:lnSpc>
                <a:spcPct val="90000"/>
              </a:lnSpc>
              <a:buNone/>
              <a:defRPr kumimoji="0" lang="en-GB" sz="1828" b="1" i="0" u="none" strike="noStrike" kern="1200" cap="none" spc="0" normalizeH="0" baseline="0" dirty="0" smtClean="0">
                <a:ln>
                  <a:noFill/>
                </a:ln>
                <a:gradFill>
                  <a:gsLst>
                    <a:gs pos="0">
                      <a:srgbClr val="DA0625"/>
                    </a:gs>
                    <a:gs pos="0">
                      <a:srgbClr val="E20325"/>
                    </a:gs>
                    <a:gs pos="99000">
                      <a:srgbClr val="FE7905"/>
                    </a:gs>
                  </a:gsLst>
                  <a:lin ang="0" scaled="0"/>
                </a:gradFill>
                <a:effectLst/>
                <a:uLnTx/>
                <a:uFillTx/>
                <a:latin typeface="Whitney Semibold" pitchFamily="2" charset="0"/>
                <a:ea typeface="+mn-ea"/>
                <a:cs typeface="+mn-cs"/>
              </a:defRPr>
            </a:lvl1pPr>
          </a:lstStyle>
          <a:p>
            <a:pPr marL="232120" marR="0" lvl="0" indent="-232120" algn="l" defTabSz="928482" rtl="0" eaLnBrk="1" fontAlgn="auto" latinLnBrk="0" hangingPunct="1">
              <a:lnSpc>
                <a:spcPct val="80000"/>
              </a:lnSpc>
              <a:spcBef>
                <a:spcPts val="0"/>
              </a:spcBef>
              <a:spcAft>
                <a:spcPts val="0"/>
              </a:spcAft>
              <a:buClrTx/>
              <a:buSzTx/>
              <a:tabLst/>
              <a:defRPr/>
            </a:pPr>
            <a:r>
              <a:rPr lang="en-GB"/>
              <a:t>Click to edit Master text styles</a:t>
            </a:r>
          </a:p>
        </p:txBody>
      </p:sp>
      <p:sp>
        <p:nvSpPr>
          <p:cNvPr id="23" name="Text Placeholder 38">
            <a:extLst>
              <a:ext uri="{FF2B5EF4-FFF2-40B4-BE49-F238E27FC236}">
                <a16:creationId xmlns:a16="http://schemas.microsoft.com/office/drawing/2014/main" id="{63C560BB-85BF-F045-8B19-21E126677503}"/>
              </a:ext>
            </a:extLst>
          </p:cNvPr>
          <p:cNvSpPr>
            <a:spLocks noGrp="1"/>
          </p:cNvSpPr>
          <p:nvPr>
            <p:ph type="body" sz="quarter" idx="18"/>
          </p:nvPr>
        </p:nvSpPr>
        <p:spPr>
          <a:xfrm>
            <a:off x="567114" y="3015987"/>
            <a:ext cx="6572523" cy="1649697"/>
          </a:xfrm>
          <a:prstGeom prst="rect">
            <a:avLst/>
          </a:prstGeom>
        </p:spPr>
        <p:txBody>
          <a:bodyPr/>
          <a:lstStyle>
            <a:lvl1pPr marL="0" indent="0">
              <a:lnSpc>
                <a:spcPct val="100000"/>
              </a:lnSpc>
              <a:buNone/>
              <a:defRPr kumimoji="0" lang="en-GB" sz="1828" b="0" i="0" u="none" strike="noStrike" kern="1200" cap="none" spc="0" normalizeH="0" baseline="0" dirty="0" smtClean="0">
                <a:ln>
                  <a:noFill/>
                </a:ln>
                <a:solidFill>
                  <a:srgbClr val="DADADA">
                    <a:lumMod val="50000"/>
                  </a:srgbClr>
                </a:solidFill>
                <a:effectLst/>
                <a:uLnTx/>
                <a:uFillTx/>
                <a:latin typeface="Whitney Book" pitchFamily="2" charset="0"/>
                <a:ea typeface="+mn-ea"/>
                <a:cs typeface="+mn-cs"/>
              </a:defRPr>
            </a:lvl1pPr>
          </a:lstStyle>
          <a:p>
            <a:pPr marL="0" marR="0" lvl="0" indent="0" algn="l" defTabSz="928482" rtl="0" eaLnBrk="1" fontAlgn="auto" latinLnBrk="0" hangingPunct="1">
              <a:lnSpc>
                <a:spcPct val="80000"/>
              </a:lnSpc>
              <a:spcBef>
                <a:spcPts val="0"/>
              </a:spcBef>
              <a:spcAft>
                <a:spcPts val="0"/>
              </a:spcAft>
              <a:buClrTx/>
              <a:buSzTx/>
              <a:buFont typeface="Arial" panose="020B0604020202020204" pitchFamily="34" charset="0"/>
              <a:buNone/>
              <a:tabLst/>
              <a:defRPr/>
            </a:pPr>
            <a:r>
              <a:rPr lang="en-GB"/>
              <a:t>Click to edit Master text styles</a:t>
            </a:r>
          </a:p>
        </p:txBody>
      </p:sp>
    </p:spTree>
    <p:extLst>
      <p:ext uri="{BB962C8B-B14F-4D97-AF65-F5344CB8AC3E}">
        <p14:creationId xmlns:p14="http://schemas.microsoft.com/office/powerpoint/2010/main" val="1895944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imple Page">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BD236220-179F-484E-A28E-088AD8206892}"/>
              </a:ext>
            </a:extLst>
          </p:cNvPr>
          <p:cNvSpPr>
            <a:spLocks noGrp="1"/>
          </p:cNvSpPr>
          <p:nvPr>
            <p:ph type="ctrTitle"/>
          </p:nvPr>
        </p:nvSpPr>
        <p:spPr>
          <a:xfrm>
            <a:off x="692150" y="588963"/>
            <a:ext cx="5829300" cy="642936"/>
          </a:xfrm>
        </p:spPr>
        <p:txBody>
          <a:bodyPr anchor="t">
            <a:normAutofit/>
          </a:bodyPr>
          <a:lstStyle>
            <a:lvl1pPr algn="l">
              <a:defRPr sz="4500">
                <a:latin typeface="Poppins SemiBold" panose="00000700000000000000" pitchFamily="2" charset="0"/>
                <a:cs typeface="Poppins SemiBold" panose="00000700000000000000" pitchFamily="2" charset="0"/>
              </a:defRPr>
            </a:lvl1pPr>
          </a:lstStyle>
          <a:p>
            <a:r>
              <a:rPr lang="en-US" dirty="0"/>
              <a:t>Click to edit</a:t>
            </a:r>
          </a:p>
        </p:txBody>
      </p:sp>
      <p:sp>
        <p:nvSpPr>
          <p:cNvPr id="8" name="Subtitle 2">
            <a:extLst>
              <a:ext uri="{FF2B5EF4-FFF2-40B4-BE49-F238E27FC236}">
                <a16:creationId xmlns:a16="http://schemas.microsoft.com/office/drawing/2014/main" id="{2FED44D6-81FE-43DD-A6F9-BE7DFC8E34C5}"/>
              </a:ext>
            </a:extLst>
          </p:cNvPr>
          <p:cNvSpPr>
            <a:spLocks noGrp="1"/>
          </p:cNvSpPr>
          <p:nvPr>
            <p:ph type="subTitle" idx="1"/>
          </p:nvPr>
        </p:nvSpPr>
        <p:spPr>
          <a:xfrm>
            <a:off x="692150" y="2095500"/>
            <a:ext cx="5829300" cy="6834188"/>
          </a:xfrm>
        </p:spPr>
        <p:txBody>
          <a:bodyPr>
            <a:normAutofit/>
          </a:bodyPr>
          <a:lstStyle>
            <a:lvl1pPr marL="0" indent="0" algn="l">
              <a:buNone/>
              <a:defRPr sz="1000">
                <a:solidFill>
                  <a:schemeClr val="tx2"/>
                </a:solidFill>
                <a:latin typeface="Poppins" panose="00000500000000000000" pitchFamily="2" charset="0"/>
                <a:cs typeface="Poppins" panose="00000500000000000000"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9" name="Footer Placeholder 6">
            <a:extLst>
              <a:ext uri="{FF2B5EF4-FFF2-40B4-BE49-F238E27FC236}">
                <a16:creationId xmlns:a16="http://schemas.microsoft.com/office/drawing/2014/main" id="{7DD1AD11-6E0E-48CF-BDBF-F797BC26C6F2}"/>
              </a:ext>
            </a:extLst>
          </p:cNvPr>
          <p:cNvSpPr>
            <a:spLocks noGrp="1"/>
          </p:cNvSpPr>
          <p:nvPr>
            <p:ph type="ftr" sz="quarter" idx="10"/>
          </p:nvPr>
        </p:nvSpPr>
        <p:spPr>
          <a:xfrm>
            <a:off x="692150" y="9323388"/>
            <a:ext cx="3946650" cy="534987"/>
          </a:xfrm>
        </p:spPr>
        <p:txBody>
          <a:bodyPr/>
          <a:lstStyle/>
          <a:p>
            <a:r>
              <a:rPr lang="en-US">
                <a:latin typeface="Poppins" panose="00000500000000000000" pitchFamily="2" charset="0"/>
                <a:cs typeface="Poppins" panose="00000500000000000000" pitchFamily="2" charset="0"/>
              </a:rPr>
              <a:t>Virgin Pulse </a:t>
            </a:r>
            <a:r>
              <a:rPr lang="en-US" b="1">
                <a:latin typeface="Roboto" panose="02000000000000000000" pitchFamily="2" charset="0"/>
              </a:rPr>
              <a:t>© </a:t>
            </a:r>
            <a:r>
              <a:rPr lang="en-US">
                <a:latin typeface="Poppins" panose="00000500000000000000" pitchFamily="2" charset="0"/>
                <a:cs typeface="Poppins" panose="00000500000000000000" pitchFamily="2" charset="0"/>
              </a:rPr>
              <a:t>2022 – Leadership toolkit</a:t>
            </a:r>
            <a:endParaRPr lang="en-US" dirty="0">
              <a:latin typeface="Poppins" panose="00000500000000000000" pitchFamily="2" charset="0"/>
              <a:cs typeface="Poppins" panose="00000500000000000000" pitchFamily="2" charset="0"/>
            </a:endParaRPr>
          </a:p>
        </p:txBody>
      </p:sp>
      <p:sp>
        <p:nvSpPr>
          <p:cNvPr id="11" name="Text Placeholder 11">
            <a:extLst>
              <a:ext uri="{FF2B5EF4-FFF2-40B4-BE49-F238E27FC236}">
                <a16:creationId xmlns:a16="http://schemas.microsoft.com/office/drawing/2014/main" id="{1E4343B7-82CD-4A64-B2A9-A7DC6C80E325}"/>
              </a:ext>
            </a:extLst>
          </p:cNvPr>
          <p:cNvSpPr>
            <a:spLocks noGrp="1"/>
          </p:cNvSpPr>
          <p:nvPr>
            <p:ph type="body" sz="quarter" idx="12" hasCustomPrompt="1"/>
          </p:nvPr>
        </p:nvSpPr>
        <p:spPr>
          <a:xfrm>
            <a:off x="692150" y="1244599"/>
            <a:ext cx="5829300" cy="381000"/>
          </a:xfrm>
        </p:spPr>
        <p:txBody>
          <a:bodyPr>
            <a:normAutofit/>
          </a:bodyPr>
          <a:lstStyle>
            <a:lvl1pPr marL="0" indent="0">
              <a:buNone/>
              <a:defRPr sz="1400">
                <a:solidFill>
                  <a:schemeClr val="tx2"/>
                </a:solidFill>
                <a:latin typeface="Poppins" panose="00000500000000000000" pitchFamily="2" charset="0"/>
                <a:cs typeface="Poppins" panose="00000500000000000000" pitchFamily="2" charset="0"/>
              </a:defRPr>
            </a:lvl1pPr>
          </a:lstStyle>
          <a:p>
            <a:pPr lvl="0"/>
            <a:r>
              <a:rPr lang="en-US" dirty="0"/>
              <a:t>Subheading  text</a:t>
            </a:r>
          </a:p>
        </p:txBody>
      </p:sp>
    </p:spTree>
    <p:extLst>
      <p:ext uri="{BB962C8B-B14F-4D97-AF65-F5344CB8AC3E}">
        <p14:creationId xmlns:p14="http://schemas.microsoft.com/office/powerpoint/2010/main" val="3355317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D55BE-232E-45DD-923F-3CC85DDD038C}"/>
              </a:ext>
            </a:extLst>
          </p:cNvPr>
          <p:cNvSpPr>
            <a:spLocks noGrp="1"/>
          </p:cNvSpPr>
          <p:nvPr>
            <p:ph type="title"/>
          </p:nvPr>
        </p:nvSpPr>
        <p:spPr>
          <a:xfrm>
            <a:off x="530225" y="2508250"/>
            <a:ext cx="6704013" cy="4183063"/>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17A8B0D-03B4-4D3E-BDA6-458E684DA6DB}"/>
              </a:ext>
            </a:extLst>
          </p:cNvPr>
          <p:cNvSpPr>
            <a:spLocks noGrp="1"/>
          </p:cNvSpPr>
          <p:nvPr>
            <p:ph type="body" idx="1"/>
          </p:nvPr>
        </p:nvSpPr>
        <p:spPr>
          <a:xfrm>
            <a:off x="530225" y="6731000"/>
            <a:ext cx="6704013" cy="2200275"/>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4B1FA21-DDED-4809-B8B8-F10B641EA594}"/>
              </a:ext>
            </a:extLst>
          </p:cNvPr>
          <p:cNvSpPr>
            <a:spLocks noGrp="1"/>
          </p:cNvSpPr>
          <p:nvPr>
            <p:ph type="dt" sz="half" idx="10"/>
          </p:nvPr>
        </p:nvSpPr>
        <p:spPr>
          <a:xfrm>
            <a:off x="534988" y="9323388"/>
            <a:ext cx="1747837" cy="534987"/>
          </a:xfrm>
          <a:prstGeom prst="rect">
            <a:avLst/>
          </a:prstGeom>
        </p:spPr>
        <p:txBody>
          <a:bodyPr/>
          <a:lstStyle/>
          <a:p>
            <a:fld id="{08C46852-9033-4141-8C7D-7FC11003905F}" type="datetimeFigureOut">
              <a:rPr lang="en-US" smtClean="0"/>
              <a:t>3/21/2023</a:t>
            </a:fld>
            <a:endParaRPr lang="en-US"/>
          </a:p>
        </p:txBody>
      </p:sp>
      <p:sp>
        <p:nvSpPr>
          <p:cNvPr id="5" name="Footer Placeholder 4">
            <a:extLst>
              <a:ext uri="{FF2B5EF4-FFF2-40B4-BE49-F238E27FC236}">
                <a16:creationId xmlns:a16="http://schemas.microsoft.com/office/drawing/2014/main" id="{7F3D2638-DF98-4372-BC7C-00F06B8BFE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78F4BA-A764-4C65-BA51-3310C688D98B}"/>
              </a:ext>
            </a:extLst>
          </p:cNvPr>
          <p:cNvSpPr>
            <a:spLocks noGrp="1"/>
          </p:cNvSpPr>
          <p:nvPr>
            <p:ph type="sldNum" sz="quarter" idx="12"/>
          </p:nvPr>
        </p:nvSpPr>
        <p:spPr/>
        <p:txBody>
          <a:bodyPr/>
          <a:lstStyle/>
          <a:p>
            <a:fld id="{35A773B1-C33D-42FA-8DA4-81DDD688626C}" type="slidenum">
              <a:rPr lang="en-US" smtClean="0"/>
              <a:t>‹#›</a:t>
            </a:fld>
            <a:endParaRPr lang="en-US"/>
          </a:p>
        </p:txBody>
      </p:sp>
    </p:spTree>
    <p:extLst>
      <p:ext uri="{BB962C8B-B14F-4D97-AF65-F5344CB8AC3E}">
        <p14:creationId xmlns:p14="http://schemas.microsoft.com/office/powerpoint/2010/main" val="1997110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09846-723A-4F1D-8C2B-2C42ACAB696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1DE0FA8-ED86-4B1C-9ADB-8DF7A72EC3AC}"/>
              </a:ext>
            </a:extLst>
          </p:cNvPr>
          <p:cNvSpPr>
            <a:spLocks noGrp="1"/>
          </p:cNvSpPr>
          <p:nvPr>
            <p:ph sz="half" idx="1"/>
          </p:nvPr>
        </p:nvSpPr>
        <p:spPr>
          <a:xfrm>
            <a:off x="534988" y="2678113"/>
            <a:ext cx="3275012" cy="6381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E02E4B1-CF7E-4CD3-873C-5CF3D85BA4DC}"/>
              </a:ext>
            </a:extLst>
          </p:cNvPr>
          <p:cNvSpPr>
            <a:spLocks noGrp="1"/>
          </p:cNvSpPr>
          <p:nvPr>
            <p:ph sz="half" idx="2"/>
          </p:nvPr>
        </p:nvSpPr>
        <p:spPr>
          <a:xfrm>
            <a:off x="3962400" y="2678113"/>
            <a:ext cx="3275013" cy="6381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D06C317-84ED-4813-8613-32F48C80719B}"/>
              </a:ext>
            </a:extLst>
          </p:cNvPr>
          <p:cNvSpPr>
            <a:spLocks noGrp="1"/>
          </p:cNvSpPr>
          <p:nvPr>
            <p:ph type="dt" sz="half" idx="10"/>
          </p:nvPr>
        </p:nvSpPr>
        <p:spPr>
          <a:xfrm>
            <a:off x="534988" y="9323388"/>
            <a:ext cx="1747837" cy="534987"/>
          </a:xfrm>
          <a:prstGeom prst="rect">
            <a:avLst/>
          </a:prstGeom>
        </p:spPr>
        <p:txBody>
          <a:bodyPr/>
          <a:lstStyle/>
          <a:p>
            <a:fld id="{08C46852-9033-4141-8C7D-7FC11003905F}" type="datetimeFigureOut">
              <a:rPr lang="en-US" smtClean="0"/>
              <a:t>3/21/2023</a:t>
            </a:fld>
            <a:endParaRPr lang="en-US"/>
          </a:p>
        </p:txBody>
      </p:sp>
      <p:sp>
        <p:nvSpPr>
          <p:cNvPr id="6" name="Footer Placeholder 5">
            <a:extLst>
              <a:ext uri="{FF2B5EF4-FFF2-40B4-BE49-F238E27FC236}">
                <a16:creationId xmlns:a16="http://schemas.microsoft.com/office/drawing/2014/main" id="{78226CDE-6793-4050-8021-9B8F6503CC4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12594E2-CF88-48AA-ABDA-5E1E0626D7F0}"/>
              </a:ext>
            </a:extLst>
          </p:cNvPr>
          <p:cNvSpPr>
            <a:spLocks noGrp="1"/>
          </p:cNvSpPr>
          <p:nvPr>
            <p:ph type="sldNum" sz="quarter" idx="12"/>
          </p:nvPr>
        </p:nvSpPr>
        <p:spPr/>
        <p:txBody>
          <a:bodyPr/>
          <a:lstStyle/>
          <a:p>
            <a:fld id="{35A773B1-C33D-42FA-8DA4-81DDD688626C}" type="slidenum">
              <a:rPr lang="en-US" smtClean="0"/>
              <a:t>‹#›</a:t>
            </a:fld>
            <a:endParaRPr lang="en-US"/>
          </a:p>
        </p:txBody>
      </p:sp>
    </p:spTree>
    <p:extLst>
      <p:ext uri="{BB962C8B-B14F-4D97-AF65-F5344CB8AC3E}">
        <p14:creationId xmlns:p14="http://schemas.microsoft.com/office/powerpoint/2010/main" val="7545421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C726C-CFBF-4992-8447-8B647E88E2BD}"/>
              </a:ext>
            </a:extLst>
          </p:cNvPr>
          <p:cNvSpPr>
            <a:spLocks noGrp="1"/>
          </p:cNvSpPr>
          <p:nvPr>
            <p:ph type="title"/>
          </p:nvPr>
        </p:nvSpPr>
        <p:spPr>
          <a:xfrm>
            <a:off x="534988" y="534988"/>
            <a:ext cx="6704012" cy="1944687"/>
          </a:xfrm>
        </p:spPr>
        <p:txBody>
          <a:bodyPr/>
          <a:lstStyle/>
          <a:p>
            <a:r>
              <a:rPr lang="en-US"/>
              <a:t>Click to edit Master title style</a:t>
            </a:r>
          </a:p>
        </p:txBody>
      </p:sp>
      <p:sp>
        <p:nvSpPr>
          <p:cNvPr id="3" name="Text Placeholder 2">
            <a:extLst>
              <a:ext uri="{FF2B5EF4-FFF2-40B4-BE49-F238E27FC236}">
                <a16:creationId xmlns:a16="http://schemas.microsoft.com/office/drawing/2014/main" id="{9599426F-EA08-42BA-8071-AA83090901E6}"/>
              </a:ext>
            </a:extLst>
          </p:cNvPr>
          <p:cNvSpPr>
            <a:spLocks noGrp="1"/>
          </p:cNvSpPr>
          <p:nvPr>
            <p:ph type="body" idx="1"/>
          </p:nvPr>
        </p:nvSpPr>
        <p:spPr>
          <a:xfrm>
            <a:off x="534988" y="2465388"/>
            <a:ext cx="3287712" cy="12080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5F8ADD0-7E34-4B6B-8BE1-23CE14D322F2}"/>
              </a:ext>
            </a:extLst>
          </p:cNvPr>
          <p:cNvSpPr>
            <a:spLocks noGrp="1"/>
          </p:cNvSpPr>
          <p:nvPr>
            <p:ph sz="half" idx="2"/>
          </p:nvPr>
        </p:nvSpPr>
        <p:spPr>
          <a:xfrm>
            <a:off x="534988" y="3673475"/>
            <a:ext cx="3287712" cy="54054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C62D9EC-6114-43F1-B07F-A305551119DD}"/>
              </a:ext>
            </a:extLst>
          </p:cNvPr>
          <p:cNvSpPr>
            <a:spLocks noGrp="1"/>
          </p:cNvSpPr>
          <p:nvPr>
            <p:ph type="body" sz="quarter" idx="3"/>
          </p:nvPr>
        </p:nvSpPr>
        <p:spPr>
          <a:xfrm>
            <a:off x="3935413" y="2465388"/>
            <a:ext cx="3303587" cy="12080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2081570-1766-47C4-8D20-4B3B1BA2C99A}"/>
              </a:ext>
            </a:extLst>
          </p:cNvPr>
          <p:cNvSpPr>
            <a:spLocks noGrp="1"/>
          </p:cNvSpPr>
          <p:nvPr>
            <p:ph sz="quarter" idx="4"/>
          </p:nvPr>
        </p:nvSpPr>
        <p:spPr>
          <a:xfrm>
            <a:off x="3935413" y="3673475"/>
            <a:ext cx="3303587" cy="54054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50A057E-A51B-421D-BBA9-35ECFDED1997}"/>
              </a:ext>
            </a:extLst>
          </p:cNvPr>
          <p:cNvSpPr>
            <a:spLocks noGrp="1"/>
          </p:cNvSpPr>
          <p:nvPr>
            <p:ph type="dt" sz="half" idx="10"/>
          </p:nvPr>
        </p:nvSpPr>
        <p:spPr>
          <a:xfrm>
            <a:off x="534988" y="9323388"/>
            <a:ext cx="1747837" cy="534987"/>
          </a:xfrm>
          <a:prstGeom prst="rect">
            <a:avLst/>
          </a:prstGeom>
        </p:spPr>
        <p:txBody>
          <a:bodyPr/>
          <a:lstStyle/>
          <a:p>
            <a:fld id="{08C46852-9033-4141-8C7D-7FC11003905F}" type="datetimeFigureOut">
              <a:rPr lang="en-US" smtClean="0"/>
              <a:t>3/21/2023</a:t>
            </a:fld>
            <a:endParaRPr lang="en-US"/>
          </a:p>
        </p:txBody>
      </p:sp>
      <p:sp>
        <p:nvSpPr>
          <p:cNvPr id="8" name="Footer Placeholder 7">
            <a:extLst>
              <a:ext uri="{FF2B5EF4-FFF2-40B4-BE49-F238E27FC236}">
                <a16:creationId xmlns:a16="http://schemas.microsoft.com/office/drawing/2014/main" id="{78DF23F8-BF62-447C-AD98-1E103FD14C1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E4599B4-E4CE-468D-A515-CADB81DF564A}"/>
              </a:ext>
            </a:extLst>
          </p:cNvPr>
          <p:cNvSpPr>
            <a:spLocks noGrp="1"/>
          </p:cNvSpPr>
          <p:nvPr>
            <p:ph type="sldNum" sz="quarter" idx="12"/>
          </p:nvPr>
        </p:nvSpPr>
        <p:spPr/>
        <p:txBody>
          <a:bodyPr/>
          <a:lstStyle/>
          <a:p>
            <a:fld id="{35A773B1-C33D-42FA-8DA4-81DDD688626C}" type="slidenum">
              <a:rPr lang="en-US" smtClean="0"/>
              <a:t>‹#›</a:t>
            </a:fld>
            <a:endParaRPr lang="en-US"/>
          </a:p>
        </p:txBody>
      </p:sp>
    </p:spTree>
    <p:extLst>
      <p:ext uri="{BB962C8B-B14F-4D97-AF65-F5344CB8AC3E}">
        <p14:creationId xmlns:p14="http://schemas.microsoft.com/office/powerpoint/2010/main" val="2903569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15CD7-105A-4EA2-A8EE-76015C08FAD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B5A55AA-99AF-418B-BFBA-32BE12E76F2C}"/>
              </a:ext>
            </a:extLst>
          </p:cNvPr>
          <p:cNvSpPr>
            <a:spLocks noGrp="1"/>
          </p:cNvSpPr>
          <p:nvPr>
            <p:ph type="dt" sz="half" idx="10"/>
          </p:nvPr>
        </p:nvSpPr>
        <p:spPr>
          <a:xfrm>
            <a:off x="534988" y="9323388"/>
            <a:ext cx="1747837" cy="534987"/>
          </a:xfrm>
          <a:prstGeom prst="rect">
            <a:avLst/>
          </a:prstGeom>
        </p:spPr>
        <p:txBody>
          <a:bodyPr/>
          <a:lstStyle/>
          <a:p>
            <a:fld id="{08C46852-9033-4141-8C7D-7FC11003905F}" type="datetimeFigureOut">
              <a:rPr lang="en-US" smtClean="0"/>
              <a:t>3/21/2023</a:t>
            </a:fld>
            <a:endParaRPr lang="en-US"/>
          </a:p>
        </p:txBody>
      </p:sp>
      <p:sp>
        <p:nvSpPr>
          <p:cNvPr id="4" name="Footer Placeholder 3">
            <a:extLst>
              <a:ext uri="{FF2B5EF4-FFF2-40B4-BE49-F238E27FC236}">
                <a16:creationId xmlns:a16="http://schemas.microsoft.com/office/drawing/2014/main" id="{0EFF0248-0BF0-4EA9-80E8-39C9A9E6DC7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0552891-800D-412A-8BB1-E55D61555701}"/>
              </a:ext>
            </a:extLst>
          </p:cNvPr>
          <p:cNvSpPr>
            <a:spLocks noGrp="1"/>
          </p:cNvSpPr>
          <p:nvPr>
            <p:ph type="sldNum" sz="quarter" idx="12"/>
          </p:nvPr>
        </p:nvSpPr>
        <p:spPr/>
        <p:txBody>
          <a:bodyPr/>
          <a:lstStyle/>
          <a:p>
            <a:fld id="{35A773B1-C33D-42FA-8DA4-81DDD688626C}" type="slidenum">
              <a:rPr lang="en-US" smtClean="0"/>
              <a:t>‹#›</a:t>
            </a:fld>
            <a:endParaRPr lang="en-US"/>
          </a:p>
        </p:txBody>
      </p:sp>
    </p:spTree>
    <p:extLst>
      <p:ext uri="{BB962C8B-B14F-4D97-AF65-F5344CB8AC3E}">
        <p14:creationId xmlns:p14="http://schemas.microsoft.com/office/powerpoint/2010/main" val="1212649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7FD74DE-E432-48C2-8154-2DE5AFD2115C}"/>
              </a:ext>
            </a:extLst>
          </p:cNvPr>
          <p:cNvSpPr>
            <a:spLocks noGrp="1"/>
          </p:cNvSpPr>
          <p:nvPr>
            <p:ph type="dt" sz="half" idx="10"/>
          </p:nvPr>
        </p:nvSpPr>
        <p:spPr>
          <a:xfrm>
            <a:off x="534988" y="9323388"/>
            <a:ext cx="1747837" cy="534987"/>
          </a:xfrm>
          <a:prstGeom prst="rect">
            <a:avLst/>
          </a:prstGeom>
        </p:spPr>
        <p:txBody>
          <a:bodyPr/>
          <a:lstStyle/>
          <a:p>
            <a:fld id="{08C46852-9033-4141-8C7D-7FC11003905F}" type="datetimeFigureOut">
              <a:rPr lang="en-US" smtClean="0"/>
              <a:t>3/21/2023</a:t>
            </a:fld>
            <a:endParaRPr lang="en-US"/>
          </a:p>
        </p:txBody>
      </p:sp>
      <p:sp>
        <p:nvSpPr>
          <p:cNvPr id="3" name="Footer Placeholder 2">
            <a:extLst>
              <a:ext uri="{FF2B5EF4-FFF2-40B4-BE49-F238E27FC236}">
                <a16:creationId xmlns:a16="http://schemas.microsoft.com/office/drawing/2014/main" id="{AEA86FFE-6330-407E-A1AB-C382B8B47B6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FE5767B-0E34-47D1-B9F8-DFC2F03BEC51}"/>
              </a:ext>
            </a:extLst>
          </p:cNvPr>
          <p:cNvSpPr>
            <a:spLocks noGrp="1"/>
          </p:cNvSpPr>
          <p:nvPr>
            <p:ph type="sldNum" sz="quarter" idx="12"/>
          </p:nvPr>
        </p:nvSpPr>
        <p:spPr/>
        <p:txBody>
          <a:bodyPr/>
          <a:lstStyle/>
          <a:p>
            <a:fld id="{35A773B1-C33D-42FA-8DA4-81DDD688626C}" type="slidenum">
              <a:rPr lang="en-US" smtClean="0"/>
              <a:t>‹#›</a:t>
            </a:fld>
            <a:endParaRPr lang="en-US"/>
          </a:p>
        </p:txBody>
      </p:sp>
    </p:spTree>
    <p:extLst>
      <p:ext uri="{BB962C8B-B14F-4D97-AF65-F5344CB8AC3E}">
        <p14:creationId xmlns:p14="http://schemas.microsoft.com/office/powerpoint/2010/main" val="2528701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2789F-D766-4E80-AF6C-33843F6C6749}"/>
              </a:ext>
            </a:extLst>
          </p:cNvPr>
          <p:cNvSpPr>
            <a:spLocks noGrp="1"/>
          </p:cNvSpPr>
          <p:nvPr>
            <p:ph type="title"/>
          </p:nvPr>
        </p:nvSpPr>
        <p:spPr>
          <a:xfrm>
            <a:off x="534988" y="669925"/>
            <a:ext cx="2506662" cy="2347913"/>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6499044-3B5D-4CA6-A1B1-AFAABE214B5C}"/>
              </a:ext>
            </a:extLst>
          </p:cNvPr>
          <p:cNvSpPr>
            <a:spLocks noGrp="1"/>
          </p:cNvSpPr>
          <p:nvPr>
            <p:ph idx="1"/>
          </p:nvPr>
        </p:nvSpPr>
        <p:spPr>
          <a:xfrm>
            <a:off x="3303588" y="1447800"/>
            <a:ext cx="3935412" cy="71485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653A898-23E2-449E-AE98-C5FBAEB4C192}"/>
              </a:ext>
            </a:extLst>
          </p:cNvPr>
          <p:cNvSpPr>
            <a:spLocks noGrp="1"/>
          </p:cNvSpPr>
          <p:nvPr>
            <p:ph type="body" sz="half" idx="2"/>
          </p:nvPr>
        </p:nvSpPr>
        <p:spPr>
          <a:xfrm>
            <a:off x="534988" y="3017838"/>
            <a:ext cx="2506662" cy="5589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D0C8E1D-18C1-4F3E-A2D6-097BD18C6944}"/>
              </a:ext>
            </a:extLst>
          </p:cNvPr>
          <p:cNvSpPr>
            <a:spLocks noGrp="1"/>
          </p:cNvSpPr>
          <p:nvPr>
            <p:ph type="dt" sz="half" idx="10"/>
          </p:nvPr>
        </p:nvSpPr>
        <p:spPr>
          <a:xfrm>
            <a:off x="534988" y="9323388"/>
            <a:ext cx="1747837" cy="534987"/>
          </a:xfrm>
          <a:prstGeom prst="rect">
            <a:avLst/>
          </a:prstGeom>
        </p:spPr>
        <p:txBody>
          <a:bodyPr/>
          <a:lstStyle/>
          <a:p>
            <a:fld id="{08C46852-9033-4141-8C7D-7FC11003905F}" type="datetimeFigureOut">
              <a:rPr lang="en-US" smtClean="0"/>
              <a:t>3/21/2023</a:t>
            </a:fld>
            <a:endParaRPr lang="en-US"/>
          </a:p>
        </p:txBody>
      </p:sp>
      <p:sp>
        <p:nvSpPr>
          <p:cNvPr id="6" name="Footer Placeholder 5">
            <a:extLst>
              <a:ext uri="{FF2B5EF4-FFF2-40B4-BE49-F238E27FC236}">
                <a16:creationId xmlns:a16="http://schemas.microsoft.com/office/drawing/2014/main" id="{09E9486E-4D24-4506-8C83-4823F05CA5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F89E8B-291D-46E4-9105-70FEF014351E}"/>
              </a:ext>
            </a:extLst>
          </p:cNvPr>
          <p:cNvSpPr>
            <a:spLocks noGrp="1"/>
          </p:cNvSpPr>
          <p:nvPr>
            <p:ph type="sldNum" sz="quarter" idx="12"/>
          </p:nvPr>
        </p:nvSpPr>
        <p:spPr/>
        <p:txBody>
          <a:bodyPr/>
          <a:lstStyle/>
          <a:p>
            <a:fld id="{35A773B1-C33D-42FA-8DA4-81DDD688626C}" type="slidenum">
              <a:rPr lang="en-US" smtClean="0"/>
              <a:t>‹#›</a:t>
            </a:fld>
            <a:endParaRPr lang="en-US"/>
          </a:p>
        </p:txBody>
      </p:sp>
    </p:spTree>
    <p:extLst>
      <p:ext uri="{BB962C8B-B14F-4D97-AF65-F5344CB8AC3E}">
        <p14:creationId xmlns:p14="http://schemas.microsoft.com/office/powerpoint/2010/main" val="301727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B63BB-9C6B-4BA3-8379-B3B9706ADFAD}"/>
              </a:ext>
            </a:extLst>
          </p:cNvPr>
          <p:cNvSpPr>
            <a:spLocks noGrp="1"/>
          </p:cNvSpPr>
          <p:nvPr>
            <p:ph type="title"/>
          </p:nvPr>
        </p:nvSpPr>
        <p:spPr>
          <a:xfrm>
            <a:off x="534988" y="669925"/>
            <a:ext cx="2506662" cy="2347913"/>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8CBB029-9E02-4F77-A9E7-B230E11344DB}"/>
              </a:ext>
            </a:extLst>
          </p:cNvPr>
          <p:cNvSpPr>
            <a:spLocks noGrp="1"/>
          </p:cNvSpPr>
          <p:nvPr>
            <p:ph type="pic" idx="1"/>
          </p:nvPr>
        </p:nvSpPr>
        <p:spPr>
          <a:xfrm>
            <a:off x="3303588" y="1447800"/>
            <a:ext cx="3935412" cy="714851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392F05E-072F-4A35-AEA2-7D17D6D37CB0}"/>
              </a:ext>
            </a:extLst>
          </p:cNvPr>
          <p:cNvSpPr>
            <a:spLocks noGrp="1"/>
          </p:cNvSpPr>
          <p:nvPr>
            <p:ph type="body" sz="half" idx="2"/>
          </p:nvPr>
        </p:nvSpPr>
        <p:spPr>
          <a:xfrm>
            <a:off x="534988" y="3017838"/>
            <a:ext cx="2506662" cy="55895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2443B9-4653-4300-8B1F-FE7DE21ADAE5}"/>
              </a:ext>
            </a:extLst>
          </p:cNvPr>
          <p:cNvSpPr>
            <a:spLocks noGrp="1"/>
          </p:cNvSpPr>
          <p:nvPr>
            <p:ph type="dt" sz="half" idx="10"/>
          </p:nvPr>
        </p:nvSpPr>
        <p:spPr>
          <a:xfrm>
            <a:off x="534988" y="9323388"/>
            <a:ext cx="1747837" cy="534987"/>
          </a:xfrm>
          <a:prstGeom prst="rect">
            <a:avLst/>
          </a:prstGeom>
        </p:spPr>
        <p:txBody>
          <a:bodyPr/>
          <a:lstStyle/>
          <a:p>
            <a:fld id="{08C46852-9033-4141-8C7D-7FC11003905F}" type="datetimeFigureOut">
              <a:rPr lang="en-US" smtClean="0"/>
              <a:t>3/21/2023</a:t>
            </a:fld>
            <a:endParaRPr lang="en-US"/>
          </a:p>
        </p:txBody>
      </p:sp>
      <p:sp>
        <p:nvSpPr>
          <p:cNvPr id="6" name="Footer Placeholder 5">
            <a:extLst>
              <a:ext uri="{FF2B5EF4-FFF2-40B4-BE49-F238E27FC236}">
                <a16:creationId xmlns:a16="http://schemas.microsoft.com/office/drawing/2014/main" id="{14F6D735-779B-40D0-8011-CD19C2DA74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F663004-9E97-405C-A39D-6449F1A49027}"/>
              </a:ext>
            </a:extLst>
          </p:cNvPr>
          <p:cNvSpPr>
            <a:spLocks noGrp="1"/>
          </p:cNvSpPr>
          <p:nvPr>
            <p:ph type="sldNum" sz="quarter" idx="12"/>
          </p:nvPr>
        </p:nvSpPr>
        <p:spPr/>
        <p:txBody>
          <a:bodyPr/>
          <a:lstStyle/>
          <a:p>
            <a:fld id="{35A773B1-C33D-42FA-8DA4-81DDD688626C}" type="slidenum">
              <a:rPr lang="en-US" smtClean="0"/>
              <a:t>‹#›</a:t>
            </a:fld>
            <a:endParaRPr lang="en-US"/>
          </a:p>
        </p:txBody>
      </p:sp>
    </p:spTree>
    <p:extLst>
      <p:ext uri="{BB962C8B-B14F-4D97-AF65-F5344CB8AC3E}">
        <p14:creationId xmlns:p14="http://schemas.microsoft.com/office/powerpoint/2010/main" val="1249911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538F130-8BE4-4011-BC22-7E5981ABDEC6}"/>
              </a:ext>
            </a:extLst>
          </p:cNvPr>
          <p:cNvSpPr>
            <a:spLocks noGrp="1"/>
          </p:cNvSpPr>
          <p:nvPr>
            <p:ph type="title"/>
          </p:nvPr>
        </p:nvSpPr>
        <p:spPr>
          <a:xfrm>
            <a:off x="534988" y="3608388"/>
            <a:ext cx="6702425" cy="1944687"/>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E0A35273-F928-4E21-8C2F-6D055F7FD593}"/>
              </a:ext>
            </a:extLst>
          </p:cNvPr>
          <p:cNvSpPr>
            <a:spLocks noGrp="1"/>
          </p:cNvSpPr>
          <p:nvPr>
            <p:ph type="body" idx="1"/>
          </p:nvPr>
        </p:nvSpPr>
        <p:spPr>
          <a:xfrm>
            <a:off x="571625" y="5980113"/>
            <a:ext cx="6702425" cy="2782887"/>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18D7CD32-EDD0-47EF-B75F-7E40A6D01A78}"/>
              </a:ext>
            </a:extLst>
          </p:cNvPr>
          <p:cNvSpPr>
            <a:spLocks noGrp="1"/>
          </p:cNvSpPr>
          <p:nvPr>
            <p:ph type="ftr" sz="quarter" idx="3"/>
          </p:nvPr>
        </p:nvSpPr>
        <p:spPr>
          <a:xfrm>
            <a:off x="498350" y="9323388"/>
            <a:ext cx="3946650" cy="534987"/>
          </a:xfrm>
          <a:prstGeom prst="rect">
            <a:avLst/>
          </a:prstGeom>
        </p:spPr>
        <p:txBody>
          <a:bodyPr vert="horz" lIns="91440" tIns="45720" rIns="91440" bIns="45720" rtlCol="0" anchor="ctr"/>
          <a:lstStyle>
            <a:lvl1pPr algn="l">
              <a:defRPr sz="700">
                <a:solidFill>
                  <a:schemeClr val="tx2"/>
                </a:solidFill>
              </a:defRPr>
            </a:lvl1pPr>
          </a:lstStyle>
          <a:p>
            <a:r>
              <a:rPr lang="en-US" dirty="0">
                <a:latin typeface="Poppins" panose="00000500000000000000" pitchFamily="2" charset="0"/>
                <a:cs typeface="Poppins" panose="00000500000000000000" pitchFamily="2" charset="0"/>
              </a:rPr>
              <a:t>Virgin Pulse </a:t>
            </a:r>
            <a:r>
              <a:rPr lang="en-US" b="1" dirty="0">
                <a:latin typeface="Roboto" panose="02000000000000000000" pitchFamily="2" charset="0"/>
              </a:rPr>
              <a:t>© </a:t>
            </a:r>
            <a:r>
              <a:rPr lang="en-US" dirty="0">
                <a:latin typeface="Poppins" panose="00000500000000000000" pitchFamily="2" charset="0"/>
                <a:cs typeface="Poppins" panose="00000500000000000000" pitchFamily="2" charset="0"/>
              </a:rPr>
              <a:t>2022 – Leadership toolkit</a:t>
            </a:r>
          </a:p>
        </p:txBody>
      </p:sp>
      <p:sp>
        <p:nvSpPr>
          <p:cNvPr id="6" name="Slide Number Placeholder 5">
            <a:extLst>
              <a:ext uri="{FF2B5EF4-FFF2-40B4-BE49-F238E27FC236}">
                <a16:creationId xmlns:a16="http://schemas.microsoft.com/office/drawing/2014/main" id="{D03FBADC-44A3-4FCA-B88C-266CCCCFB1EB}"/>
              </a:ext>
            </a:extLst>
          </p:cNvPr>
          <p:cNvSpPr>
            <a:spLocks noGrp="1"/>
          </p:cNvSpPr>
          <p:nvPr>
            <p:ph type="sldNum" sz="quarter" idx="4"/>
          </p:nvPr>
        </p:nvSpPr>
        <p:spPr>
          <a:xfrm>
            <a:off x="5489575" y="9323388"/>
            <a:ext cx="1747838" cy="534987"/>
          </a:xfrm>
          <a:prstGeom prst="rect">
            <a:avLst/>
          </a:prstGeom>
        </p:spPr>
        <p:txBody>
          <a:bodyPr vert="horz" lIns="91440" tIns="45720" rIns="91440" bIns="45720" rtlCol="0" anchor="ctr"/>
          <a:lstStyle>
            <a:lvl1pPr algn="r">
              <a:defRPr sz="1200">
                <a:solidFill>
                  <a:schemeClr val="tx1">
                    <a:tint val="75000"/>
                  </a:schemeClr>
                </a:solidFill>
              </a:defRPr>
            </a:lvl1pPr>
          </a:lstStyle>
          <a:p>
            <a:fld id="{35A773B1-C33D-42FA-8DA4-81DDD688626C}" type="slidenum">
              <a:rPr lang="en-US" smtClean="0"/>
              <a:t>‹#›</a:t>
            </a:fld>
            <a:endParaRPr lang="en-US"/>
          </a:p>
        </p:txBody>
      </p:sp>
      <p:pic>
        <p:nvPicPr>
          <p:cNvPr id="9" name="Picture 8" descr="A picture containing icon&#10;&#10;Description automatically generated">
            <a:extLst>
              <a:ext uri="{FF2B5EF4-FFF2-40B4-BE49-F238E27FC236}">
                <a16:creationId xmlns:a16="http://schemas.microsoft.com/office/drawing/2014/main" id="{0EE3D2EC-3456-4714-90C1-DACF8E4883C4}"/>
              </a:ext>
            </a:extLst>
          </p:cNvPr>
          <p:cNvPicPr>
            <a:picLocks noChangeAspect="1"/>
          </p:cNvPicPr>
          <p:nvPr userDrawn="1"/>
        </p:nvPicPr>
        <p:blipFill rotWithShape="1">
          <a:blip r:embed="rId13" cstate="print">
            <a:extLst>
              <a:ext uri="{28A0092B-C50C-407E-A947-70E740481C1C}">
                <a14:useLocalDpi xmlns:a14="http://schemas.microsoft.com/office/drawing/2010/main" val="0"/>
              </a:ext>
            </a:extLst>
          </a:blip>
          <a:srcRect b="45165"/>
          <a:stretch/>
        </p:blipFill>
        <p:spPr>
          <a:xfrm>
            <a:off x="3327638" y="7681189"/>
            <a:ext cx="4116513" cy="2377212"/>
          </a:xfrm>
          <a:prstGeom prst="rect">
            <a:avLst/>
          </a:prstGeom>
        </p:spPr>
      </p:pic>
    </p:spTree>
    <p:extLst>
      <p:ext uri="{BB962C8B-B14F-4D97-AF65-F5344CB8AC3E}">
        <p14:creationId xmlns:p14="http://schemas.microsoft.com/office/powerpoint/2010/main" val="154081805"/>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xStyles>
    <p:titleStyle>
      <a:lvl1pPr algn="l" defTabSz="914400" rtl="0" eaLnBrk="1" latinLnBrk="0" hangingPunct="1">
        <a:lnSpc>
          <a:spcPct val="90000"/>
        </a:lnSpc>
        <a:spcBef>
          <a:spcPct val="0"/>
        </a:spcBef>
        <a:buNone/>
        <a:defRPr sz="4300" kern="1200">
          <a:solidFill>
            <a:schemeClr val="tx1"/>
          </a:solidFill>
          <a:latin typeface="Poppins SemiBold" panose="00000700000000000000" pitchFamily="2" charset="0"/>
          <a:ea typeface="+mj-ea"/>
          <a:cs typeface="Poppins SemiBold" panose="00000700000000000000" pitchFamily="2"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000" kern="1200">
          <a:solidFill>
            <a:schemeClr val="tx2"/>
          </a:solidFill>
          <a:latin typeface="Poppins" panose="00000500000000000000" pitchFamily="2" charset="0"/>
          <a:ea typeface="+mn-ea"/>
          <a:cs typeface="Poppins" panose="00000500000000000000" pitchFamily="2" charset="0"/>
        </a:defRPr>
      </a:lvl1pPr>
      <a:lvl2pPr marL="685800" indent="-228600" algn="l" defTabSz="914400" rtl="0" eaLnBrk="1" latinLnBrk="0" hangingPunct="1">
        <a:lnSpc>
          <a:spcPct val="90000"/>
        </a:lnSpc>
        <a:spcBef>
          <a:spcPts val="500"/>
        </a:spcBef>
        <a:buFont typeface="Arial" panose="020B0604020202020204" pitchFamily="34" charset="0"/>
        <a:buChar char="•"/>
        <a:defRPr sz="1000" kern="1200">
          <a:solidFill>
            <a:schemeClr val="tx2"/>
          </a:solidFill>
          <a:latin typeface="Poppins" panose="00000500000000000000" pitchFamily="2" charset="0"/>
          <a:ea typeface="+mn-ea"/>
          <a:cs typeface="Poppins" panose="00000500000000000000" pitchFamily="2"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000" kern="1200">
          <a:solidFill>
            <a:schemeClr val="tx2"/>
          </a:solidFill>
          <a:latin typeface="Poppins" panose="00000500000000000000" pitchFamily="2" charset="0"/>
          <a:ea typeface="+mn-ea"/>
          <a:cs typeface="Poppins" panose="00000500000000000000" pitchFamily="2"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000" kern="1200">
          <a:solidFill>
            <a:schemeClr val="tx2"/>
          </a:solidFill>
          <a:latin typeface="Poppins" panose="00000500000000000000" pitchFamily="2" charset="0"/>
          <a:ea typeface="+mn-ea"/>
          <a:cs typeface="Poppins" panose="00000500000000000000" pitchFamily="2"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000" kern="1200">
          <a:solidFill>
            <a:schemeClr val="tx2"/>
          </a:solidFill>
          <a:latin typeface="Poppins" panose="00000500000000000000" pitchFamily="2" charset="0"/>
          <a:ea typeface="+mn-ea"/>
          <a:cs typeface="Poppins" panose="00000500000000000000" pitchFamily="2"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8CE09B53-BFCF-ED49-A4F0-92572F9F556E}"/>
              </a:ext>
            </a:extLst>
          </p:cNvPr>
          <p:cNvSpPr>
            <a:spLocks noGrp="1"/>
          </p:cNvSpPr>
          <p:nvPr>
            <p:ph type="ftr" sz="quarter" idx="3"/>
          </p:nvPr>
        </p:nvSpPr>
        <p:spPr>
          <a:xfrm>
            <a:off x="5380854" y="9697453"/>
            <a:ext cx="1953380" cy="256770"/>
          </a:xfrm>
          <a:prstGeom prst="rect">
            <a:avLst/>
          </a:prstGeom>
        </p:spPr>
        <p:txBody>
          <a:bodyPr vert="horz" lIns="288000" tIns="45720" rIns="90000" bIns="45720" rtlCol="0" anchor="ctr"/>
          <a:lstStyle>
            <a:lvl1pPr algn="r">
              <a:defRPr sz="711">
                <a:solidFill>
                  <a:schemeClr val="tx1">
                    <a:tint val="75000"/>
                    <a:alpha val="50000"/>
                  </a:schemeClr>
                </a:solidFill>
                <a:latin typeface="Whitney-Medium" pitchFamily="2" charset="0"/>
              </a:defRPr>
            </a:lvl1pPr>
          </a:lstStyle>
          <a:p>
            <a:r>
              <a:rPr lang="en-AU"/>
              <a:t>© Virgin Pulse 2020</a:t>
            </a:r>
            <a:endParaRPr lang="en-US"/>
          </a:p>
        </p:txBody>
      </p:sp>
    </p:spTree>
    <p:extLst>
      <p:ext uri="{BB962C8B-B14F-4D97-AF65-F5344CB8AC3E}">
        <p14:creationId xmlns:p14="http://schemas.microsoft.com/office/powerpoint/2010/main" val="2911992954"/>
      </p:ext>
    </p:extLst>
  </p:cSld>
  <p:clrMap bg1="lt1" tx1="dk1" bg2="lt2" tx2="dk2" accent1="accent1" accent2="accent2" accent3="accent3" accent4="accent4" accent5="accent5" accent6="accent6" hlink="hlink" folHlink="folHlink"/>
  <p:sldLayoutIdLst>
    <p:sldLayoutId id="2147483667" r:id="rId1"/>
  </p:sldLayoutIdLst>
  <p:hf sldNum="0" hdr="0" dt="0"/>
  <p:txStyles>
    <p:titleStyle>
      <a:lvl1pPr algn="l" defTabSz="1814059" rtl="0" eaLnBrk="1" latinLnBrk="0" hangingPunct="1">
        <a:lnSpc>
          <a:spcPct val="90000"/>
        </a:lnSpc>
        <a:spcBef>
          <a:spcPct val="0"/>
        </a:spcBef>
        <a:buNone/>
        <a:defRPr sz="5585" b="1" i="0" kern="1200">
          <a:gradFill>
            <a:gsLst>
              <a:gs pos="0">
                <a:schemeClr val="accent6"/>
              </a:gs>
              <a:gs pos="0">
                <a:schemeClr val="tx2"/>
              </a:gs>
              <a:gs pos="0">
                <a:schemeClr val="accent6"/>
              </a:gs>
              <a:gs pos="99000">
                <a:schemeClr val="accent4"/>
              </a:gs>
            </a:gsLst>
            <a:lin ang="1320000" scaled="0"/>
          </a:gradFill>
          <a:latin typeface="Whitney Semibold" pitchFamily="2" charset="0"/>
          <a:ea typeface="+mj-ea"/>
          <a:cs typeface="+mj-cs"/>
        </a:defRPr>
      </a:lvl1pPr>
    </p:titleStyle>
    <p:bodyStyle>
      <a:lvl1pPr marL="453515" indent="-453515" algn="l" defTabSz="1814059" rtl="0" eaLnBrk="1" latinLnBrk="0" hangingPunct="1">
        <a:lnSpc>
          <a:spcPct val="90000"/>
        </a:lnSpc>
        <a:spcBef>
          <a:spcPts val="1984"/>
        </a:spcBef>
        <a:buFont typeface="Arial" panose="020B0604020202020204" pitchFamily="34" charset="0"/>
        <a:buChar char="•"/>
        <a:defRPr sz="5555" kern="1200">
          <a:solidFill>
            <a:schemeClr val="tx1"/>
          </a:solidFill>
          <a:latin typeface="+mn-lt"/>
          <a:ea typeface="+mn-ea"/>
          <a:cs typeface="+mn-cs"/>
        </a:defRPr>
      </a:lvl1pPr>
      <a:lvl2pPr marL="1360545" indent="-453515" algn="l" defTabSz="1814059" rtl="0" eaLnBrk="1" latinLnBrk="0" hangingPunct="1">
        <a:lnSpc>
          <a:spcPct val="90000"/>
        </a:lnSpc>
        <a:spcBef>
          <a:spcPts val="992"/>
        </a:spcBef>
        <a:buFont typeface="Arial" panose="020B0604020202020204" pitchFamily="34" charset="0"/>
        <a:buChar char="•"/>
        <a:defRPr sz="4761" kern="1200">
          <a:solidFill>
            <a:schemeClr val="tx1"/>
          </a:solidFill>
          <a:latin typeface="+mn-lt"/>
          <a:ea typeface="+mn-ea"/>
          <a:cs typeface="+mn-cs"/>
        </a:defRPr>
      </a:lvl2pPr>
      <a:lvl3pPr marL="2267574" indent="-453515" algn="l" defTabSz="1814059" rtl="0" eaLnBrk="1" latinLnBrk="0" hangingPunct="1">
        <a:lnSpc>
          <a:spcPct val="90000"/>
        </a:lnSpc>
        <a:spcBef>
          <a:spcPts val="992"/>
        </a:spcBef>
        <a:buFont typeface="Arial" panose="020B0604020202020204" pitchFamily="34" charset="0"/>
        <a:buChar char="•"/>
        <a:defRPr sz="3967" kern="1200">
          <a:solidFill>
            <a:schemeClr val="tx1"/>
          </a:solidFill>
          <a:latin typeface="+mn-lt"/>
          <a:ea typeface="+mn-ea"/>
          <a:cs typeface="+mn-cs"/>
        </a:defRPr>
      </a:lvl3pPr>
      <a:lvl4pPr marL="3174603" indent="-453515" algn="l" defTabSz="1814059" rtl="0" eaLnBrk="1" latinLnBrk="0" hangingPunct="1">
        <a:lnSpc>
          <a:spcPct val="90000"/>
        </a:lnSpc>
        <a:spcBef>
          <a:spcPts val="992"/>
        </a:spcBef>
        <a:buFont typeface="Arial" panose="020B0604020202020204" pitchFamily="34" charset="0"/>
        <a:buChar char="•"/>
        <a:defRPr sz="3571" kern="1200">
          <a:solidFill>
            <a:schemeClr val="tx1"/>
          </a:solidFill>
          <a:latin typeface="+mn-lt"/>
          <a:ea typeface="+mn-ea"/>
          <a:cs typeface="+mn-cs"/>
        </a:defRPr>
      </a:lvl4pPr>
      <a:lvl5pPr marL="4081634" indent="-453515" algn="l" defTabSz="1814059" rtl="0" eaLnBrk="1" latinLnBrk="0" hangingPunct="1">
        <a:lnSpc>
          <a:spcPct val="90000"/>
        </a:lnSpc>
        <a:spcBef>
          <a:spcPts val="992"/>
        </a:spcBef>
        <a:buFont typeface="Arial" panose="020B0604020202020204" pitchFamily="34" charset="0"/>
        <a:buChar char="•"/>
        <a:defRPr sz="3571" kern="1200">
          <a:solidFill>
            <a:schemeClr val="tx1"/>
          </a:solidFill>
          <a:latin typeface="+mn-lt"/>
          <a:ea typeface="+mn-ea"/>
          <a:cs typeface="+mn-cs"/>
        </a:defRPr>
      </a:lvl5pPr>
      <a:lvl6pPr marL="4988664" indent="-453515" algn="l" defTabSz="1814059" rtl="0" eaLnBrk="1" latinLnBrk="0" hangingPunct="1">
        <a:lnSpc>
          <a:spcPct val="90000"/>
        </a:lnSpc>
        <a:spcBef>
          <a:spcPts val="992"/>
        </a:spcBef>
        <a:buFont typeface="Arial" panose="020B0604020202020204" pitchFamily="34" charset="0"/>
        <a:buChar char="•"/>
        <a:defRPr sz="3571" kern="1200">
          <a:solidFill>
            <a:schemeClr val="tx1"/>
          </a:solidFill>
          <a:latin typeface="+mn-lt"/>
          <a:ea typeface="+mn-ea"/>
          <a:cs typeface="+mn-cs"/>
        </a:defRPr>
      </a:lvl6pPr>
      <a:lvl7pPr marL="5895694" indent="-453515" algn="l" defTabSz="1814059" rtl="0" eaLnBrk="1" latinLnBrk="0" hangingPunct="1">
        <a:lnSpc>
          <a:spcPct val="90000"/>
        </a:lnSpc>
        <a:spcBef>
          <a:spcPts val="992"/>
        </a:spcBef>
        <a:buFont typeface="Arial" panose="020B0604020202020204" pitchFamily="34" charset="0"/>
        <a:buChar char="•"/>
        <a:defRPr sz="3571" kern="1200">
          <a:solidFill>
            <a:schemeClr val="tx1"/>
          </a:solidFill>
          <a:latin typeface="+mn-lt"/>
          <a:ea typeface="+mn-ea"/>
          <a:cs typeface="+mn-cs"/>
        </a:defRPr>
      </a:lvl7pPr>
      <a:lvl8pPr marL="6802723" indent="-453515" algn="l" defTabSz="1814059" rtl="0" eaLnBrk="1" latinLnBrk="0" hangingPunct="1">
        <a:lnSpc>
          <a:spcPct val="90000"/>
        </a:lnSpc>
        <a:spcBef>
          <a:spcPts val="992"/>
        </a:spcBef>
        <a:buFont typeface="Arial" panose="020B0604020202020204" pitchFamily="34" charset="0"/>
        <a:buChar char="•"/>
        <a:defRPr sz="3571" kern="1200">
          <a:solidFill>
            <a:schemeClr val="tx1"/>
          </a:solidFill>
          <a:latin typeface="+mn-lt"/>
          <a:ea typeface="+mn-ea"/>
          <a:cs typeface="+mn-cs"/>
        </a:defRPr>
      </a:lvl8pPr>
      <a:lvl9pPr marL="7709752" indent="-453515" algn="l" defTabSz="1814059" rtl="0" eaLnBrk="1" latinLnBrk="0" hangingPunct="1">
        <a:lnSpc>
          <a:spcPct val="90000"/>
        </a:lnSpc>
        <a:spcBef>
          <a:spcPts val="992"/>
        </a:spcBef>
        <a:buFont typeface="Arial" panose="020B0604020202020204" pitchFamily="34" charset="0"/>
        <a:buChar char="•"/>
        <a:defRPr sz="3571" kern="1200">
          <a:solidFill>
            <a:schemeClr val="tx1"/>
          </a:solidFill>
          <a:latin typeface="+mn-lt"/>
          <a:ea typeface="+mn-ea"/>
          <a:cs typeface="+mn-cs"/>
        </a:defRPr>
      </a:lvl9pPr>
    </p:bodyStyle>
    <p:otherStyle>
      <a:defPPr>
        <a:defRPr lang="en-US"/>
      </a:defPPr>
      <a:lvl1pPr marL="0" algn="l" defTabSz="1814059" rtl="0" eaLnBrk="1" latinLnBrk="0" hangingPunct="1">
        <a:defRPr sz="3571" kern="1200">
          <a:solidFill>
            <a:schemeClr val="tx1"/>
          </a:solidFill>
          <a:latin typeface="+mn-lt"/>
          <a:ea typeface="+mn-ea"/>
          <a:cs typeface="+mn-cs"/>
        </a:defRPr>
      </a:lvl1pPr>
      <a:lvl2pPr marL="907029" algn="l" defTabSz="1814059" rtl="0" eaLnBrk="1" latinLnBrk="0" hangingPunct="1">
        <a:defRPr sz="3571" kern="1200">
          <a:solidFill>
            <a:schemeClr val="tx1"/>
          </a:solidFill>
          <a:latin typeface="+mn-lt"/>
          <a:ea typeface="+mn-ea"/>
          <a:cs typeface="+mn-cs"/>
        </a:defRPr>
      </a:lvl2pPr>
      <a:lvl3pPr marL="1814059" algn="l" defTabSz="1814059" rtl="0" eaLnBrk="1" latinLnBrk="0" hangingPunct="1">
        <a:defRPr sz="3571" kern="1200">
          <a:solidFill>
            <a:schemeClr val="tx1"/>
          </a:solidFill>
          <a:latin typeface="+mn-lt"/>
          <a:ea typeface="+mn-ea"/>
          <a:cs typeface="+mn-cs"/>
        </a:defRPr>
      </a:lvl3pPr>
      <a:lvl4pPr marL="2721088" algn="l" defTabSz="1814059" rtl="0" eaLnBrk="1" latinLnBrk="0" hangingPunct="1">
        <a:defRPr sz="3571" kern="1200">
          <a:solidFill>
            <a:schemeClr val="tx1"/>
          </a:solidFill>
          <a:latin typeface="+mn-lt"/>
          <a:ea typeface="+mn-ea"/>
          <a:cs typeface="+mn-cs"/>
        </a:defRPr>
      </a:lvl4pPr>
      <a:lvl5pPr marL="3628118" algn="l" defTabSz="1814059" rtl="0" eaLnBrk="1" latinLnBrk="0" hangingPunct="1">
        <a:defRPr sz="3571" kern="1200">
          <a:solidFill>
            <a:schemeClr val="tx1"/>
          </a:solidFill>
          <a:latin typeface="+mn-lt"/>
          <a:ea typeface="+mn-ea"/>
          <a:cs typeface="+mn-cs"/>
        </a:defRPr>
      </a:lvl5pPr>
      <a:lvl6pPr marL="4535149" algn="l" defTabSz="1814059" rtl="0" eaLnBrk="1" latinLnBrk="0" hangingPunct="1">
        <a:defRPr sz="3571" kern="1200">
          <a:solidFill>
            <a:schemeClr val="tx1"/>
          </a:solidFill>
          <a:latin typeface="+mn-lt"/>
          <a:ea typeface="+mn-ea"/>
          <a:cs typeface="+mn-cs"/>
        </a:defRPr>
      </a:lvl6pPr>
      <a:lvl7pPr marL="5442178" algn="l" defTabSz="1814059" rtl="0" eaLnBrk="1" latinLnBrk="0" hangingPunct="1">
        <a:defRPr sz="3571" kern="1200">
          <a:solidFill>
            <a:schemeClr val="tx1"/>
          </a:solidFill>
          <a:latin typeface="+mn-lt"/>
          <a:ea typeface="+mn-ea"/>
          <a:cs typeface="+mn-cs"/>
        </a:defRPr>
      </a:lvl7pPr>
      <a:lvl8pPr marL="6349208" algn="l" defTabSz="1814059" rtl="0" eaLnBrk="1" latinLnBrk="0" hangingPunct="1">
        <a:defRPr sz="3571" kern="1200">
          <a:solidFill>
            <a:schemeClr val="tx1"/>
          </a:solidFill>
          <a:latin typeface="+mn-lt"/>
          <a:ea typeface="+mn-ea"/>
          <a:cs typeface="+mn-cs"/>
        </a:defRPr>
      </a:lvl8pPr>
      <a:lvl9pPr marL="7256237" algn="l" defTabSz="1814059" rtl="0" eaLnBrk="1" latinLnBrk="0" hangingPunct="1">
        <a:defRPr sz="357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276B38BB-B043-4342-8A4D-9E260AEE7741}"/>
              </a:ext>
            </a:extLst>
          </p:cNvPr>
          <p:cNvSpPr txBox="1"/>
          <p:nvPr/>
        </p:nvSpPr>
        <p:spPr>
          <a:xfrm>
            <a:off x="530849" y="9527393"/>
            <a:ext cx="2417650" cy="215444"/>
          </a:xfrm>
          <a:prstGeom prst="rect">
            <a:avLst/>
          </a:prstGeom>
          <a:noFill/>
        </p:spPr>
        <p:txBody>
          <a:bodyPr wrap="none" rtlCol="0">
            <a:spAutoFit/>
          </a:bodyPr>
          <a:lstStyle/>
          <a:p>
            <a:r>
              <a:rPr lang="en-US" sz="800" dirty="0">
                <a:solidFill>
                  <a:schemeClr val="tx2"/>
                </a:solidFill>
                <a:latin typeface="Poppins" panose="00000500000000000000" pitchFamily="2" charset="0"/>
                <a:cs typeface="Poppins" panose="00000500000000000000" pitchFamily="2" charset="0"/>
              </a:rPr>
              <a:t>Virgin Pulse </a:t>
            </a:r>
            <a:r>
              <a:rPr lang="en-US" sz="800" b="1" i="0" dirty="0">
                <a:solidFill>
                  <a:schemeClr val="tx2"/>
                </a:solidFill>
                <a:effectLst/>
                <a:latin typeface="Roboto" panose="02000000000000000000" pitchFamily="2" charset="0"/>
              </a:rPr>
              <a:t>© </a:t>
            </a:r>
            <a:r>
              <a:rPr lang="en-US" sz="800" dirty="0">
                <a:solidFill>
                  <a:schemeClr val="tx2"/>
                </a:solidFill>
                <a:latin typeface="Poppins" panose="00000500000000000000" pitchFamily="2" charset="0"/>
                <a:cs typeface="Poppins" panose="00000500000000000000" pitchFamily="2" charset="0"/>
              </a:rPr>
              <a:t>2022 – Leadership Messaging</a:t>
            </a:r>
          </a:p>
        </p:txBody>
      </p:sp>
      <p:sp>
        <p:nvSpPr>
          <p:cNvPr id="2" name="Title 1">
            <a:extLst>
              <a:ext uri="{FF2B5EF4-FFF2-40B4-BE49-F238E27FC236}">
                <a16:creationId xmlns:a16="http://schemas.microsoft.com/office/drawing/2014/main" id="{969307A3-EC9A-4639-A4B9-D997419A9B29}"/>
              </a:ext>
            </a:extLst>
          </p:cNvPr>
          <p:cNvSpPr>
            <a:spLocks noGrp="1"/>
          </p:cNvSpPr>
          <p:nvPr>
            <p:ph type="ctrTitle"/>
          </p:nvPr>
        </p:nvSpPr>
        <p:spPr>
          <a:xfrm>
            <a:off x="692150" y="3992564"/>
            <a:ext cx="5829300" cy="1328736"/>
          </a:xfrm>
        </p:spPr>
        <p:txBody>
          <a:bodyPr>
            <a:normAutofit/>
          </a:bodyPr>
          <a:lstStyle/>
          <a:p>
            <a:r>
              <a:rPr lang="en-US" b="1" dirty="0">
                <a:latin typeface="Arial"/>
                <a:cs typeface="Arial"/>
              </a:rPr>
              <a:t>Leadership </a:t>
            </a:r>
            <a:br>
              <a:rPr lang="en-US" b="1" dirty="0">
                <a:latin typeface="Arial" panose="020B0604020202020204" pitchFamily="34" charset="0"/>
                <a:cs typeface="Arial" panose="020B0604020202020204" pitchFamily="34" charset="0"/>
              </a:rPr>
            </a:br>
            <a:r>
              <a:rPr lang="en-US" b="1" dirty="0">
                <a:latin typeface="Arial"/>
                <a:cs typeface="Arial"/>
              </a:rPr>
              <a:t>Video Script</a:t>
            </a:r>
            <a:endParaRPr lang="en-US" b="1"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CB66553C-F1DD-4CFA-A154-0B963DFB3BFA}"/>
              </a:ext>
            </a:extLst>
          </p:cNvPr>
          <p:cNvSpPr>
            <a:spLocks noGrp="1"/>
          </p:cNvSpPr>
          <p:nvPr>
            <p:ph type="subTitle" idx="1"/>
          </p:nvPr>
        </p:nvSpPr>
        <p:spPr>
          <a:xfrm>
            <a:off x="692150" y="5411408"/>
            <a:ext cx="4794250" cy="2959099"/>
          </a:xfrm>
        </p:spPr>
        <p:txBody>
          <a:bodyPr vert="horz" lIns="91440" tIns="45720" rIns="91440" bIns="45720" rtlCol="0" anchor="t">
            <a:normAutofit lnSpcReduction="10000"/>
          </a:bodyPr>
          <a:lstStyle/>
          <a:p>
            <a:r>
              <a:rPr lang="en-US" sz="1200" b="1" dirty="0">
                <a:solidFill>
                  <a:schemeClr val="tx1"/>
                </a:solidFill>
                <a:latin typeface="Arial" panose="020B0604020202020204" pitchFamily="34" charset="0"/>
                <a:cs typeface="Arial" panose="020B0604020202020204" pitchFamily="34" charset="0"/>
              </a:rPr>
              <a:t>Recommended Presentation Guidelines:</a:t>
            </a:r>
          </a:p>
          <a:p>
            <a:r>
              <a:rPr lang="en-US" sz="1100" dirty="0">
                <a:latin typeface="Arial" panose="020B0604020202020204" pitchFamily="34" charset="0"/>
                <a:cs typeface="Arial" panose="020B0604020202020204" pitchFamily="34" charset="0"/>
              </a:rPr>
              <a:t>Follow </a:t>
            </a:r>
            <a:r>
              <a:rPr lang="en-US" sz="1100">
                <a:latin typeface="Arial" panose="020B0604020202020204" pitchFamily="34" charset="0"/>
                <a:cs typeface="Arial" panose="020B0604020202020204" pitchFamily="34" charset="0"/>
              </a:rPr>
              <a:t>these guidelines </a:t>
            </a:r>
            <a:r>
              <a:rPr lang="en-US" sz="1100" dirty="0">
                <a:latin typeface="Arial" panose="020B0604020202020204" pitchFamily="34" charset="0"/>
                <a:cs typeface="Arial" panose="020B0604020202020204" pitchFamily="34" charset="0"/>
              </a:rPr>
              <a:t>to create the best presentation possible for your audience:</a:t>
            </a:r>
          </a:p>
          <a:p>
            <a:pPr marL="228600" indent="-228600">
              <a:buFont typeface="+mj-lt"/>
              <a:buAutoNum type="arabicPeriod"/>
            </a:pPr>
            <a:r>
              <a:rPr lang="en-US" sz="1100" b="1" dirty="0">
                <a:latin typeface="Arial" panose="020B0604020202020204" pitchFamily="34" charset="0"/>
                <a:cs typeface="Arial" panose="020B0604020202020204" pitchFamily="34" charset="0"/>
              </a:rPr>
              <a:t>Ambiance is key</a:t>
            </a:r>
            <a:r>
              <a:rPr lang="en-US" sz="1100" dirty="0">
                <a:latin typeface="Arial" panose="020B0604020202020204" pitchFamily="34" charset="0"/>
                <a:cs typeface="Arial" panose="020B0604020202020204" pitchFamily="34" charset="0"/>
              </a:rPr>
              <a:t>. Lighting and sound are crucial for creating a video. If you can, find a location with windows or natural light. Limit the amount of foot traffic nearby to eliminate distractions. </a:t>
            </a:r>
          </a:p>
          <a:p>
            <a:pPr marL="228600" indent="-228600">
              <a:buFont typeface="+mj-lt"/>
              <a:buAutoNum type="arabicPeriod"/>
            </a:pPr>
            <a:r>
              <a:rPr lang="en-US" sz="1100" b="1" dirty="0">
                <a:latin typeface="Arial" panose="020B0604020202020204" pitchFamily="34" charset="0"/>
                <a:cs typeface="Arial" panose="020B0604020202020204" pitchFamily="34" charset="0"/>
              </a:rPr>
              <a:t>Get creative. </a:t>
            </a:r>
            <a:r>
              <a:rPr lang="en-US" sz="1100" dirty="0">
                <a:latin typeface="Arial" panose="020B0604020202020204" pitchFamily="34" charset="0"/>
                <a:cs typeface="Arial" panose="020B0604020202020204" pitchFamily="34" charset="0"/>
              </a:rPr>
              <a:t>If you’re time constrained or don’t have the budget for professional videography, most smartphone cameras offer a convenient and affordable solution for recording.</a:t>
            </a:r>
          </a:p>
          <a:p>
            <a:pPr marL="228600" indent="-228600">
              <a:buFont typeface="+mj-lt"/>
              <a:buAutoNum type="arabicPeriod"/>
            </a:pPr>
            <a:r>
              <a:rPr lang="en-US" sz="1100" b="1" dirty="0">
                <a:latin typeface="Arial" panose="020B0604020202020204" pitchFamily="34" charset="0"/>
                <a:cs typeface="Arial" panose="020B0604020202020204" pitchFamily="34" charset="0"/>
              </a:rPr>
              <a:t>Market your video</a:t>
            </a:r>
            <a:r>
              <a:rPr lang="en-US" sz="1100" dirty="0">
                <a:latin typeface="Arial" panose="020B0604020202020204" pitchFamily="34" charset="0"/>
                <a:cs typeface="Arial" panose="020B0604020202020204" pitchFamily="34" charset="0"/>
              </a:rPr>
              <a:t>. Share the video across the company on a company intranet, through email, or on social platforms to reach all of your employees.  By increasing your exposure, you’ll build awareness about the program. </a:t>
            </a:r>
          </a:p>
          <a:p>
            <a:r>
              <a:rPr lang="en-US" sz="1100" i="1" dirty="0">
                <a:latin typeface="Arial"/>
                <a:cs typeface="Arial"/>
              </a:rPr>
              <a:t>Note: Ask your Account or Implementation Manager if you need the program details to insert into this script.</a:t>
            </a:r>
            <a:br>
              <a:rPr lang="en-US" i="1" dirty="0"/>
            </a:br>
            <a:endParaRPr lang="en-US" i="1" dirty="0"/>
          </a:p>
          <a:p>
            <a:endParaRPr lang="en-US" dirty="0"/>
          </a:p>
          <a:p>
            <a:endParaRPr lang="en-US" dirty="0"/>
          </a:p>
          <a:p>
            <a:endParaRPr lang="en-US" dirty="0"/>
          </a:p>
        </p:txBody>
      </p:sp>
      <p:pic>
        <p:nvPicPr>
          <p:cNvPr id="13" name="Picture Placeholder 12" descr="A picture containing person, indoor&#10;&#10;Description automatically generated">
            <a:extLst>
              <a:ext uri="{FF2B5EF4-FFF2-40B4-BE49-F238E27FC236}">
                <a16:creationId xmlns:a16="http://schemas.microsoft.com/office/drawing/2014/main" id="{F895C271-872A-4B12-9DFE-133999E0BF72}"/>
              </a:ext>
            </a:extLst>
          </p:cNvPr>
          <p:cNvPicPr>
            <a:picLocks noGrp="1" noChangeAspect="1"/>
          </p:cNvPicPr>
          <p:nvPr>
            <p:ph type="pic" sz="quarter" idx="11"/>
          </p:nvPr>
        </p:nvPicPr>
        <p:blipFill>
          <a:blip r:embed="rId2">
            <a:extLst>
              <a:ext uri="{28A0092B-C50C-407E-A947-70E740481C1C}">
                <a14:useLocalDpi xmlns:a14="http://schemas.microsoft.com/office/drawing/2010/main" val="0"/>
              </a:ext>
            </a:extLst>
          </a:blip>
          <a:srcRect t="1630" b="1630"/>
          <a:stretch>
            <a:fillRect/>
          </a:stretch>
        </p:blipFill>
        <p:spPr/>
      </p:pic>
      <p:pic>
        <p:nvPicPr>
          <p:cNvPr id="5" name="Picture 4" descr="Logo&#10;&#10;Description automatically generated">
            <a:extLst>
              <a:ext uri="{FF2B5EF4-FFF2-40B4-BE49-F238E27FC236}">
                <a16:creationId xmlns:a16="http://schemas.microsoft.com/office/drawing/2014/main" id="{41DA5D79-9F86-1683-AEB9-FD2A8658956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4200" y="8994004"/>
            <a:ext cx="1320270" cy="533389"/>
          </a:xfrm>
          <a:prstGeom prst="rect">
            <a:avLst/>
          </a:prstGeom>
        </p:spPr>
      </p:pic>
    </p:spTree>
    <p:extLst>
      <p:ext uri="{BB962C8B-B14F-4D97-AF65-F5344CB8AC3E}">
        <p14:creationId xmlns:p14="http://schemas.microsoft.com/office/powerpoint/2010/main" val="29408716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8508E80-748C-4F8E-BEE2-1265B7AA8777}"/>
              </a:ext>
            </a:extLst>
          </p:cNvPr>
          <p:cNvSpPr txBox="1"/>
          <p:nvPr/>
        </p:nvSpPr>
        <p:spPr>
          <a:xfrm>
            <a:off x="530849" y="9527393"/>
            <a:ext cx="2417650" cy="215444"/>
          </a:xfrm>
          <a:prstGeom prst="rect">
            <a:avLst/>
          </a:prstGeom>
          <a:noFill/>
        </p:spPr>
        <p:txBody>
          <a:bodyPr wrap="none" rtlCol="0">
            <a:spAutoFit/>
          </a:bodyPr>
          <a:lstStyle/>
          <a:p>
            <a:r>
              <a:rPr lang="en-US" sz="800" dirty="0">
                <a:solidFill>
                  <a:schemeClr val="tx2"/>
                </a:solidFill>
                <a:latin typeface="Poppins" panose="00000500000000000000" pitchFamily="2" charset="0"/>
                <a:cs typeface="Poppins" panose="00000500000000000000" pitchFamily="2" charset="0"/>
              </a:rPr>
              <a:t>Virgin Pulse </a:t>
            </a:r>
            <a:r>
              <a:rPr lang="en-US" sz="800" b="1" i="0" dirty="0">
                <a:solidFill>
                  <a:schemeClr val="tx2"/>
                </a:solidFill>
                <a:effectLst/>
                <a:latin typeface="Roboto" panose="02000000000000000000" pitchFamily="2" charset="0"/>
              </a:rPr>
              <a:t>© </a:t>
            </a:r>
            <a:r>
              <a:rPr lang="en-US" sz="800" dirty="0">
                <a:solidFill>
                  <a:schemeClr val="tx2"/>
                </a:solidFill>
                <a:latin typeface="Poppins" panose="00000500000000000000" pitchFamily="2" charset="0"/>
                <a:cs typeface="Poppins" panose="00000500000000000000" pitchFamily="2" charset="0"/>
              </a:rPr>
              <a:t>2022 – Leadership Messaging</a:t>
            </a:r>
          </a:p>
        </p:txBody>
      </p:sp>
      <p:sp>
        <p:nvSpPr>
          <p:cNvPr id="12" name="Title 11">
            <a:extLst>
              <a:ext uri="{FF2B5EF4-FFF2-40B4-BE49-F238E27FC236}">
                <a16:creationId xmlns:a16="http://schemas.microsoft.com/office/drawing/2014/main" id="{C9D91088-6A79-41B3-9702-F4B021D154FE}"/>
              </a:ext>
            </a:extLst>
          </p:cNvPr>
          <p:cNvSpPr>
            <a:spLocks noGrp="1"/>
          </p:cNvSpPr>
          <p:nvPr>
            <p:ph type="ctrTitle"/>
          </p:nvPr>
        </p:nvSpPr>
        <p:spPr>
          <a:xfrm>
            <a:off x="733425" y="1115159"/>
            <a:ext cx="5829300" cy="408789"/>
          </a:xfrm>
        </p:spPr>
        <p:txBody>
          <a:bodyPr>
            <a:normAutofit fontScale="90000"/>
          </a:bodyPr>
          <a:lstStyle/>
          <a:p>
            <a:r>
              <a:rPr lang="en-US" sz="2400" b="1" kern="0" dirty="0">
                <a:latin typeface="Arial"/>
                <a:cs typeface="Arial"/>
              </a:rPr>
              <a:t>Program Launch Script:</a:t>
            </a:r>
          </a:p>
        </p:txBody>
      </p:sp>
      <p:sp>
        <p:nvSpPr>
          <p:cNvPr id="14" name="Subtitle 13">
            <a:extLst>
              <a:ext uri="{FF2B5EF4-FFF2-40B4-BE49-F238E27FC236}">
                <a16:creationId xmlns:a16="http://schemas.microsoft.com/office/drawing/2014/main" id="{3C15B18B-61E4-4AE1-A63B-433F59A525B1}"/>
              </a:ext>
            </a:extLst>
          </p:cNvPr>
          <p:cNvSpPr>
            <a:spLocks noGrp="1"/>
          </p:cNvSpPr>
          <p:nvPr>
            <p:ph type="subTitle" idx="1"/>
          </p:nvPr>
        </p:nvSpPr>
        <p:spPr>
          <a:xfrm>
            <a:off x="733425" y="1782103"/>
            <a:ext cx="6305550" cy="5214912"/>
          </a:xfrm>
        </p:spPr>
        <p:txBody>
          <a:bodyPr vert="horz" lIns="91440" tIns="45720" rIns="91440" bIns="45720" rtlCol="0" anchor="t">
            <a:noAutofit/>
          </a:bodyPr>
          <a:lstStyle/>
          <a:p>
            <a:pPr marL="12700">
              <a:lnSpc>
                <a:spcPct val="150000"/>
              </a:lnSpc>
              <a:spcBef>
                <a:spcPts val="960"/>
              </a:spcBef>
            </a:pPr>
            <a:r>
              <a:rPr lang="en-US" sz="1400" dirty="0">
                <a:highlight>
                  <a:srgbClr val="CAD9EB"/>
                </a:highlight>
                <a:latin typeface="Arial"/>
                <a:cs typeface="Arial"/>
              </a:rPr>
              <a:t>{Insert greeting}, </a:t>
            </a:r>
            <a:endParaRPr lang="en-US" sz="1400">
              <a:highlight>
                <a:srgbClr val="CAD9EB"/>
              </a:highlight>
              <a:latin typeface="Arial" panose="020B0604020202020204" pitchFamily="34" charset="0"/>
              <a:cs typeface="Arial" panose="020B0604020202020204" pitchFamily="34" charset="0"/>
            </a:endParaRPr>
          </a:p>
          <a:p>
            <a:pPr marL="12700">
              <a:lnSpc>
                <a:spcPct val="150000"/>
              </a:lnSpc>
              <a:spcBef>
                <a:spcPts val="960"/>
              </a:spcBef>
            </a:pPr>
            <a:r>
              <a:rPr lang="en-US" sz="1400" dirty="0">
                <a:latin typeface="Arial"/>
                <a:cs typeface="Arial"/>
              </a:rPr>
              <a:t>In a time when we all are moving at lightning speed and have a multitude of reasons to be “too busy”, we have to remind ourselves that it is essential we carve out time and attention to focus on our own wellbeing every single day. </a:t>
            </a:r>
            <a:endParaRPr lang="en-US" sz="1400">
              <a:latin typeface="Arial" panose="020B0604020202020204" pitchFamily="34" charset="0"/>
              <a:cs typeface="Arial" panose="020B0604020202020204" pitchFamily="34" charset="0"/>
            </a:endParaRPr>
          </a:p>
          <a:p>
            <a:pPr marL="12700">
              <a:lnSpc>
                <a:spcPct val="150000"/>
              </a:lnSpc>
              <a:spcBef>
                <a:spcPts val="960"/>
              </a:spcBef>
            </a:pPr>
            <a:r>
              <a:rPr lang="en-US" sz="1400" dirty="0">
                <a:latin typeface="Arial"/>
                <a:cs typeface="Arial"/>
              </a:rPr>
              <a:t>The health and happiness of our employees is crucial to the success of our organization. We cannot have one without the other. I am happy to announce that we will be launching our {</a:t>
            </a:r>
            <a:r>
              <a:rPr lang="en-US" sz="1400" dirty="0">
                <a:highlight>
                  <a:srgbClr val="CAD9EB"/>
                </a:highlight>
                <a:latin typeface="Arial"/>
                <a:cs typeface="Arial"/>
              </a:rPr>
              <a:t>Insert company name</a:t>
            </a:r>
            <a:r>
              <a:rPr lang="en-US" sz="1400" dirty="0">
                <a:latin typeface="Arial"/>
                <a:cs typeface="Arial"/>
              </a:rPr>
              <a:t>} wellbeing program on {</a:t>
            </a:r>
            <a:r>
              <a:rPr lang="en-US" sz="1400" dirty="0">
                <a:highlight>
                  <a:srgbClr val="CAD9EB"/>
                </a:highlight>
                <a:latin typeface="Arial"/>
                <a:cs typeface="Arial"/>
              </a:rPr>
              <a:t>Insert date</a:t>
            </a:r>
            <a:r>
              <a:rPr lang="en-US" sz="1400" dirty="0">
                <a:latin typeface="Arial"/>
                <a:cs typeface="Arial"/>
              </a:rPr>
              <a:t>}. By investing into our employees, we are investing into our future and our overall wellbeing as individuals, teams, and an organization. </a:t>
            </a:r>
            <a:endParaRPr lang="en-US" sz="1400">
              <a:latin typeface="Arial" panose="020B0604020202020204" pitchFamily="34" charset="0"/>
              <a:cs typeface="Arial" panose="020B0604020202020204" pitchFamily="34" charset="0"/>
            </a:endParaRPr>
          </a:p>
          <a:p>
            <a:pPr marL="12700">
              <a:lnSpc>
                <a:spcPct val="150000"/>
              </a:lnSpc>
              <a:spcBef>
                <a:spcPts val="960"/>
              </a:spcBef>
            </a:pPr>
            <a:r>
              <a:rPr lang="en-US" sz="1400" dirty="0">
                <a:latin typeface="Arial"/>
                <a:cs typeface="Arial"/>
              </a:rPr>
              <a:t>I have set my own goal for this program to be {</a:t>
            </a:r>
            <a:r>
              <a:rPr lang="en-US" sz="1400" dirty="0">
                <a:highlight>
                  <a:srgbClr val="CAD9EB"/>
                </a:highlight>
                <a:latin typeface="Arial"/>
                <a:cs typeface="Arial"/>
              </a:rPr>
              <a:t>Insert personal wellbeing goal</a:t>
            </a:r>
            <a:r>
              <a:rPr lang="en-US" sz="1400" dirty="0">
                <a:latin typeface="Arial"/>
                <a:cs typeface="Arial"/>
              </a:rPr>
              <a:t>}. I look forward to seeing all of you join me in our {Insert company wellbeing program name} starting on {</a:t>
            </a:r>
            <a:r>
              <a:rPr lang="en-US" sz="1400" dirty="0">
                <a:highlight>
                  <a:srgbClr val="CAD9EB"/>
                </a:highlight>
                <a:latin typeface="Arial"/>
                <a:cs typeface="Arial"/>
              </a:rPr>
              <a:t>insert X</a:t>
            </a:r>
            <a:r>
              <a:rPr lang="en-US" sz="1400" dirty="0">
                <a:latin typeface="Arial"/>
                <a:cs typeface="Arial"/>
              </a:rPr>
              <a:t>}. As always, I welcome and encourage feedback as we begin this journey together! </a:t>
            </a:r>
            <a:endParaRPr lang="en-US" sz="14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93129859"/>
      </p:ext>
    </p:extLst>
  </p:cSld>
  <p:clrMapOvr>
    <a:masterClrMapping/>
  </p:clrMapOvr>
</p:sld>
</file>

<file path=ppt/theme/theme1.xml><?xml version="1.0" encoding="utf-8"?>
<a:theme xmlns:a="http://schemas.openxmlformats.org/drawingml/2006/main" name="Custom Design">
  <a:themeElements>
    <a:clrScheme name="VP Purples - 2022">
      <a:dk1>
        <a:srgbClr val="531F5E"/>
      </a:dk1>
      <a:lt1>
        <a:srgbClr val="FFFFFF"/>
      </a:lt1>
      <a:dk2>
        <a:srgbClr val="333333"/>
      </a:dk2>
      <a:lt2>
        <a:srgbClr val="F6F6F6"/>
      </a:lt2>
      <a:accent1>
        <a:srgbClr val="EAEEF1"/>
      </a:accent1>
      <a:accent2>
        <a:srgbClr val="531F5E"/>
      </a:accent2>
      <a:accent3>
        <a:srgbClr val="630F42"/>
      </a:accent3>
      <a:accent4>
        <a:srgbClr val="8E0D30"/>
      </a:accent4>
      <a:accent5>
        <a:srgbClr val="BB0C1B"/>
      </a:accent5>
      <a:accent6>
        <a:srgbClr val="E10A0A"/>
      </a:accent6>
      <a:hlink>
        <a:srgbClr val="E10A0A"/>
      </a:hlink>
      <a:folHlink>
        <a:srgbClr val="E10A0A"/>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asic">
  <a:themeElements>
    <a:clrScheme name="VP 1">
      <a:dk1>
        <a:srgbClr val="333E48"/>
      </a:dk1>
      <a:lt1>
        <a:srgbClr val="FFFFFF"/>
      </a:lt1>
      <a:dk2>
        <a:srgbClr val="DA0625"/>
      </a:dk2>
      <a:lt2>
        <a:srgbClr val="DADADA"/>
      </a:lt2>
      <a:accent1>
        <a:srgbClr val="058FA8"/>
      </a:accent1>
      <a:accent2>
        <a:srgbClr val="01C2CD"/>
      </a:accent2>
      <a:accent3>
        <a:srgbClr val="A7A7A6"/>
      </a:accent3>
      <a:accent4>
        <a:srgbClr val="FE7905"/>
      </a:accent4>
      <a:accent5>
        <a:srgbClr val="FCBB00"/>
      </a:accent5>
      <a:accent6>
        <a:srgbClr val="E20325"/>
      </a:accent6>
      <a:hlink>
        <a:srgbClr val="353E47"/>
      </a:hlink>
      <a:folHlink>
        <a:srgbClr val="AEB2B6"/>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EC961D35-3F1A-6342-B74C-0BFC7DBD1B99}" vid="{51BD5832-9631-CA44-AA86-3D5388636763}"/>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320C4EBCAEBA5409CEFA22061C11D28" ma:contentTypeVersion="16" ma:contentTypeDescription="Create a new document." ma:contentTypeScope="" ma:versionID="c1697ab670a64dbc8b75f2413440cccc">
  <xsd:schema xmlns:xsd="http://www.w3.org/2001/XMLSchema" xmlns:xs="http://www.w3.org/2001/XMLSchema" xmlns:p="http://schemas.microsoft.com/office/2006/metadata/properties" xmlns:ns2="38fbdfde-3104-4524-abbb-ccd253ab6e71" xmlns:ns3="77384554-7bde-46c7-b2e2-e7407604d544" targetNamespace="http://schemas.microsoft.com/office/2006/metadata/properties" ma:root="true" ma:fieldsID="43133397e9af8bfd1a668a0f9a36372d" ns2:_="" ns3:_="">
    <xsd:import namespace="38fbdfde-3104-4524-abbb-ccd253ab6e71"/>
    <xsd:import namespace="77384554-7bde-46c7-b2e2-e7407604d54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Location" minOccurs="0"/>
                <xsd:element ref="ns2:MediaServiceDateTaken" minOccurs="0"/>
                <xsd:element ref="ns2:MediaServiceOCR" minOccurs="0"/>
                <xsd:element ref="ns3:SharedWithUsers" minOccurs="0"/>
                <xsd:element ref="ns3:SharedWithDetails" minOccurs="0"/>
                <xsd:element ref="ns2:MediaServiceEventHashCode" minOccurs="0"/>
                <xsd:element ref="ns2:MediaServiceGenerationTime" minOccurs="0"/>
                <xsd:element ref="ns2:MediaServiceAutoKeyPoints" minOccurs="0"/>
                <xsd:element ref="ns2:MediaServiceKeyPoint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8fbdfde-3104-4524-abbb-ccd253ab6e7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Location" ma:index="11" nillable="true" ma:displayName="MediaServiceLocation" ma:internalName="MediaServiceLocation" ma:readOnly="true">
      <xsd:simpleType>
        <xsd:restriction base="dms:Text"/>
      </xsd:simpleType>
    </xsd:element>
    <xsd:element name="MediaServiceDateTaken" ma:index="12" nillable="true" ma:displayName="MediaServiceDateTaken" ma:hidden="true" ma:internalName="MediaServiceDateTaken"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ad26d971-53db-4df6-927c-b829f3111a5b"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7384554-7bde-46c7-b2e2-e7407604d544"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3e6f8e6b-5cf2-41b0-a682-515a8d74b85b}" ma:internalName="TaxCatchAll" ma:showField="CatchAllData" ma:web="77384554-7bde-46c7-b2e2-e7407604d54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38fbdfde-3104-4524-abbb-ccd253ab6e71">
      <Terms xmlns="http://schemas.microsoft.com/office/infopath/2007/PartnerControls"/>
    </lcf76f155ced4ddcb4097134ff3c332f>
    <TaxCatchAll xmlns="77384554-7bde-46c7-b2e2-e7407604d544" xsi:nil="true"/>
  </documentManagement>
</p:properties>
</file>

<file path=customXml/itemProps1.xml><?xml version="1.0" encoding="utf-8"?>
<ds:datastoreItem xmlns:ds="http://schemas.openxmlformats.org/officeDocument/2006/customXml" ds:itemID="{E587E604-BFC1-4B28-ACEC-0E99E2CD9B1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8fbdfde-3104-4524-abbb-ccd253ab6e71"/>
    <ds:schemaRef ds:uri="77384554-7bde-46c7-b2e2-e7407604d54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8646395-EF03-474C-86B5-808FE93F7494}">
  <ds:schemaRefs>
    <ds:schemaRef ds:uri="http://schemas.microsoft.com/sharepoint/v3/contenttype/forms"/>
  </ds:schemaRefs>
</ds:datastoreItem>
</file>

<file path=customXml/itemProps3.xml><?xml version="1.0" encoding="utf-8"?>
<ds:datastoreItem xmlns:ds="http://schemas.openxmlformats.org/officeDocument/2006/customXml" ds:itemID="{F5BB33DB-165F-4509-85BE-42AE73A774FA}">
  <ds:schemaRefs>
    <ds:schemaRef ds:uri="http://purl.org/dc/dcmitype/"/>
    <ds:schemaRef ds:uri="http://purl.org/dc/elements/1.1/"/>
    <ds:schemaRef ds:uri="http://purl.org/dc/terms/"/>
    <ds:schemaRef ds:uri="http://schemas.openxmlformats.org/package/2006/metadata/core-properties"/>
    <ds:schemaRef ds:uri="http://schemas.microsoft.com/office/infopath/2007/PartnerControls"/>
    <ds:schemaRef ds:uri="http://schemas.microsoft.com/office/2006/documentManagement/types"/>
    <ds:schemaRef ds:uri="http://www.w3.org/XML/1998/namespace"/>
    <ds:schemaRef ds:uri="77384554-7bde-46c7-b2e2-e7407604d544"/>
    <ds:schemaRef ds:uri="38fbdfde-3104-4524-abbb-ccd253ab6e71"/>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295</TotalTime>
  <Words>348</Words>
  <Application>Microsoft Office PowerPoint</Application>
  <PresentationFormat>Custom</PresentationFormat>
  <Paragraphs>15</Paragraphs>
  <Slides>2</Slides>
  <Notes>0</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2</vt:i4>
      </vt:variant>
    </vt:vector>
  </HeadingPairs>
  <TitlesOfParts>
    <vt:vector size="13" baseType="lpstr">
      <vt:lpstr>Arial</vt:lpstr>
      <vt:lpstr>Calibri</vt:lpstr>
      <vt:lpstr>Poppins</vt:lpstr>
      <vt:lpstr>Poppins SemiBold</vt:lpstr>
      <vt:lpstr>Roboto</vt:lpstr>
      <vt:lpstr>Tungsten Medium</vt:lpstr>
      <vt:lpstr>Whitney Book</vt:lpstr>
      <vt:lpstr>Whitney Semibold</vt:lpstr>
      <vt:lpstr>Whitney-Medium</vt:lpstr>
      <vt:lpstr>Custom Design</vt:lpstr>
      <vt:lpstr>Basic</vt:lpstr>
      <vt:lpstr>Leadership  Video Script</vt:lpstr>
      <vt:lpstr>Program Launch Script: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Happiness,  and Resilience</dc:title>
  <dc:creator>Asher E</dc:creator>
  <cp:lastModifiedBy>Kayla Smith</cp:lastModifiedBy>
  <cp:revision>29</cp:revision>
  <dcterms:created xsi:type="dcterms:W3CDTF">2021-04-20T15:47:19Z</dcterms:created>
  <dcterms:modified xsi:type="dcterms:W3CDTF">2023-03-21T17:42:28Z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2020-03-24T00:00:00Z</vt:filetime>
  </property>
  <property fmtid="{D5CDD505-2E9C-101B-9397-08002B2CF9AE}" pid="3" name="Creator">
    <vt:lpwstr>Adobe InDesign 15.0 (Macintosh)</vt:lpwstr>
  </property>
  <property fmtid="{D5CDD505-2E9C-101B-9397-08002B2CF9AE}" pid="4" name="LastSaved">
    <vt:filetime>2021-04-20T00:00:00Z</vt:filetime>
  </property>
  <property fmtid="{D5CDD505-2E9C-101B-9397-08002B2CF9AE}" pid="5" name="ContentTypeId">
    <vt:lpwstr>0x010100B320C4EBCAEBA5409CEFA22061C11D28</vt:lpwstr>
  </property>
  <property fmtid="{D5CDD505-2E9C-101B-9397-08002B2CF9AE}" pid="6" name="TriggerFlowInfo">
    <vt:lpwstr/>
  </property>
  <property fmtid="{D5CDD505-2E9C-101B-9397-08002B2CF9AE}" pid="7" name="MediaServiceImageTags">
    <vt:lpwstr/>
  </property>
</Properties>
</file>