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</p:sldMasterIdLst>
  <p:sldIdLst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44" d="100"/>
          <a:sy n="144" d="100"/>
        </p:scale>
        <p:origin x="80" y="2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762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310B2-6D27-F42A-10BD-AF165B8CB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8871" y="2313539"/>
            <a:ext cx="5738190" cy="297407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&lt;Name&gt; is a Virgin Pulse Champion</a:t>
            </a:r>
          </a:p>
        </p:txBody>
      </p:sp>
    </p:spTree>
    <p:extLst>
      <p:ext uri="{BB962C8B-B14F-4D97-AF65-F5344CB8AC3E}">
        <p14:creationId xmlns:p14="http://schemas.microsoft.com/office/powerpoint/2010/main" val="1727133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D44E1BA-509A-ACEF-F1CD-F4BF020869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8871" y="2313539"/>
            <a:ext cx="5738190" cy="297407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 dirty="0"/>
              <a:t>&lt;Name&gt; is a Virgin Pulse Champion</a:t>
            </a:r>
          </a:p>
        </p:txBody>
      </p:sp>
    </p:spTree>
    <p:extLst>
      <p:ext uri="{BB962C8B-B14F-4D97-AF65-F5344CB8AC3E}">
        <p14:creationId xmlns:p14="http://schemas.microsoft.com/office/powerpoint/2010/main" val="1614512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89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xStyles>
    <p:titleStyle>
      <a:lvl1pPr algn="r" defTabSz="675284" rtl="0" eaLnBrk="1" latinLnBrk="0" hangingPunct="1">
        <a:lnSpc>
          <a:spcPct val="90000"/>
        </a:lnSpc>
        <a:spcBef>
          <a:spcPct val="0"/>
        </a:spcBef>
        <a:buNone/>
        <a:defRPr sz="2800" b="0" i="0" kern="1200" cap="none" spc="0" baseline="0">
          <a:solidFill>
            <a:schemeClr val="bg1"/>
          </a:solidFill>
          <a:latin typeface="Tungsten Book" charset="0"/>
          <a:ea typeface="Tungsten Book" charset="0"/>
          <a:cs typeface="Tungsten Book" charset="0"/>
        </a:defRPr>
      </a:lvl1pPr>
    </p:titleStyle>
    <p:bodyStyle>
      <a:lvl1pPr marL="0" indent="0" algn="l" defTabSz="675284" rtl="0" eaLnBrk="1" latinLnBrk="0" hangingPunct="1">
        <a:lnSpc>
          <a:spcPct val="90000"/>
        </a:lnSpc>
        <a:spcBef>
          <a:spcPts val="739"/>
        </a:spcBef>
        <a:buFont typeface="Arial"/>
        <a:buNone/>
        <a:defRPr sz="8700" b="0" i="0" kern="1200" cap="none" baseline="0">
          <a:gradFill flip="none" rotWithShape="1">
            <a:gsLst>
              <a:gs pos="0">
                <a:schemeClr val="accent3"/>
              </a:gs>
              <a:gs pos="100000">
                <a:schemeClr val="accent2"/>
              </a:gs>
            </a:gsLst>
            <a:lin ang="0" scaled="1"/>
            <a:tileRect/>
          </a:gradFill>
          <a:latin typeface="Tungsten Book" charset="0"/>
          <a:ea typeface="Tungsten Book" charset="0"/>
          <a:cs typeface="Tungsten Book" charset="0"/>
        </a:defRPr>
      </a:lvl1pPr>
      <a:lvl2pPr marL="506463" indent="-168821" algn="l" defTabSz="675284" rtl="0" eaLnBrk="1" latinLnBrk="0" hangingPunct="1">
        <a:lnSpc>
          <a:spcPct val="90000"/>
        </a:lnSpc>
        <a:spcBef>
          <a:spcPts val="369"/>
        </a:spcBef>
        <a:buFont typeface="Arial"/>
        <a:buChar char="•"/>
        <a:defRPr sz="2068" b="0" i="0" kern="1200">
          <a:solidFill>
            <a:schemeClr val="accent5"/>
          </a:solidFill>
          <a:latin typeface="Whitney Light" charset="0"/>
          <a:ea typeface="Whitney Light" charset="0"/>
          <a:cs typeface="Whitney Light" charset="0"/>
        </a:defRPr>
      </a:lvl2pPr>
      <a:lvl3pPr marL="844106" indent="-168821" algn="l" defTabSz="675284" rtl="0" eaLnBrk="1" latinLnBrk="0" hangingPunct="1">
        <a:lnSpc>
          <a:spcPct val="90000"/>
        </a:lnSpc>
        <a:spcBef>
          <a:spcPts val="369"/>
        </a:spcBef>
        <a:buFont typeface="Arial"/>
        <a:buChar char="•"/>
        <a:defRPr sz="1034" b="0" i="0" kern="1200">
          <a:solidFill>
            <a:schemeClr val="accent5"/>
          </a:solidFill>
          <a:latin typeface="Whitney Light" charset="0"/>
          <a:ea typeface="Whitney Light" charset="0"/>
          <a:cs typeface="Whitney Light" charset="0"/>
        </a:defRPr>
      </a:lvl3pPr>
      <a:lvl4pPr marL="1181748" indent="-168821" algn="l" defTabSz="675284" rtl="0" eaLnBrk="1" latinLnBrk="0" hangingPunct="1">
        <a:lnSpc>
          <a:spcPct val="90000"/>
        </a:lnSpc>
        <a:spcBef>
          <a:spcPts val="369"/>
        </a:spcBef>
        <a:buFont typeface="Arial"/>
        <a:buChar char="•"/>
        <a:defRPr sz="1477" b="0" i="0" kern="1200">
          <a:solidFill>
            <a:schemeClr val="accent5"/>
          </a:solidFill>
          <a:latin typeface="Tungsten Book" charset="0"/>
          <a:ea typeface="Tungsten Book" charset="0"/>
          <a:cs typeface="Tungsten Book" charset="0"/>
        </a:defRPr>
      </a:lvl4pPr>
      <a:lvl5pPr marL="1519390" indent="-168821" algn="l" defTabSz="675284" rtl="0" eaLnBrk="1" latinLnBrk="0" hangingPunct="1">
        <a:lnSpc>
          <a:spcPct val="90000"/>
        </a:lnSpc>
        <a:spcBef>
          <a:spcPts val="369"/>
        </a:spcBef>
        <a:buFont typeface="Arial"/>
        <a:buChar char="•"/>
        <a:defRPr sz="1329" b="0" i="0" kern="1200">
          <a:solidFill>
            <a:schemeClr val="accent5"/>
          </a:solidFill>
          <a:latin typeface="Tungsten Book" charset="0"/>
          <a:ea typeface="Tungsten Book" charset="0"/>
          <a:cs typeface="Tungsten Book" charset="0"/>
        </a:defRPr>
      </a:lvl5pPr>
      <a:lvl6pPr marL="1857032" indent="-168821" algn="l" defTabSz="675284" rtl="0" eaLnBrk="1" latinLnBrk="0" hangingPunct="1">
        <a:lnSpc>
          <a:spcPct val="90000"/>
        </a:lnSpc>
        <a:spcBef>
          <a:spcPts val="369"/>
        </a:spcBef>
        <a:buFont typeface="Arial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6pPr>
      <a:lvl7pPr marL="2194674" indent="-168821" algn="l" defTabSz="675284" rtl="0" eaLnBrk="1" latinLnBrk="0" hangingPunct="1">
        <a:lnSpc>
          <a:spcPct val="90000"/>
        </a:lnSpc>
        <a:spcBef>
          <a:spcPts val="369"/>
        </a:spcBef>
        <a:buFont typeface="Arial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7pPr>
      <a:lvl8pPr marL="2532317" indent="-168821" algn="l" defTabSz="675284" rtl="0" eaLnBrk="1" latinLnBrk="0" hangingPunct="1">
        <a:lnSpc>
          <a:spcPct val="90000"/>
        </a:lnSpc>
        <a:spcBef>
          <a:spcPts val="369"/>
        </a:spcBef>
        <a:buFont typeface="Arial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8pPr>
      <a:lvl9pPr marL="2869959" indent="-168821" algn="l" defTabSz="675284" rtl="0" eaLnBrk="1" latinLnBrk="0" hangingPunct="1">
        <a:lnSpc>
          <a:spcPct val="90000"/>
        </a:lnSpc>
        <a:spcBef>
          <a:spcPts val="369"/>
        </a:spcBef>
        <a:buFont typeface="Arial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5284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1pPr>
      <a:lvl2pPr marL="337642" algn="l" defTabSz="675284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2pPr>
      <a:lvl3pPr marL="675284" algn="l" defTabSz="675284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3pPr>
      <a:lvl4pPr marL="1012927" algn="l" defTabSz="675284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4pPr>
      <a:lvl5pPr marL="1350569" algn="l" defTabSz="675284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5pPr>
      <a:lvl6pPr marL="1688211" algn="l" defTabSz="675284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6pPr>
      <a:lvl7pPr marL="2025853" algn="l" defTabSz="675284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7pPr>
      <a:lvl8pPr marL="2363495" algn="l" defTabSz="675284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8pPr>
      <a:lvl9pPr marL="2701138" algn="l" defTabSz="675284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38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F14C49-066D-2306-350C-D3C873A446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4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F0A4AB-6B62-CFF5-33DA-A69855D65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6860"/>
      </p:ext>
    </p:extLst>
  </p:cSld>
  <p:clrMapOvr>
    <a:masterClrMapping/>
  </p:clrMapOvr>
</p:sld>
</file>

<file path=ppt/theme/theme1.xml><?xml version="1.0" encoding="utf-8"?>
<a:theme xmlns:a="http://schemas.openxmlformats.org/drawingml/2006/main" name="VP Theme">
  <a:themeElements>
    <a:clrScheme name="VP Colors - V2">
      <a:dk1>
        <a:srgbClr val="531F5E"/>
      </a:dk1>
      <a:lt1>
        <a:srgbClr val="FFFFFF"/>
      </a:lt1>
      <a:dk2>
        <a:srgbClr val="333333"/>
      </a:dk2>
      <a:lt2>
        <a:srgbClr val="F6F6F6"/>
      </a:lt2>
      <a:accent1>
        <a:srgbClr val="EAEEF1"/>
      </a:accent1>
      <a:accent2>
        <a:srgbClr val="3E1B55"/>
      </a:accent2>
      <a:accent3>
        <a:srgbClr val="630F42"/>
      </a:accent3>
      <a:accent4>
        <a:srgbClr val="8E0D30"/>
      </a:accent4>
      <a:accent5>
        <a:srgbClr val="BB0C1B"/>
      </a:accent5>
      <a:accent6>
        <a:srgbClr val="E10A0A"/>
      </a:accent6>
      <a:hlink>
        <a:srgbClr val="E10A0A"/>
      </a:hlink>
      <a:folHlink>
        <a:srgbClr val="E10A0A"/>
      </a:folHlink>
    </a:clrScheme>
    <a:fontScheme name="Custom 1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 Theme" id="{4DE8E3C0-6CE1-414E-9293-6E4C3DEEC259}" vid="{482F6C78-AB9A-4748-82C8-1290A1CA18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BECA2C8BC5C245944D65A6D9411EA2" ma:contentTypeVersion="11" ma:contentTypeDescription="Create a new document." ma:contentTypeScope="" ma:versionID="5beda2fac54e3863acfd1d4d7d4e3a22">
  <xsd:schema xmlns:xsd="http://www.w3.org/2001/XMLSchema" xmlns:xs="http://www.w3.org/2001/XMLSchema" xmlns:p="http://schemas.microsoft.com/office/2006/metadata/properties" xmlns:ns2="572efd0b-8511-42f3-8058-c94d705ea877" xmlns:ns3="2338c9ff-3f7f-4ef0-8c83-c91dbf0771cc" targetNamespace="http://schemas.microsoft.com/office/2006/metadata/properties" ma:root="true" ma:fieldsID="dee916b09b7e0c9cec065df6dc59a22a" ns2:_="" ns3:_="">
    <xsd:import namespace="572efd0b-8511-42f3-8058-c94d705ea877"/>
    <xsd:import namespace="2338c9ff-3f7f-4ef0-8c83-c91dbf0771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2efd0b-8511-42f3-8058-c94d705ea8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38c9ff-3f7f-4ef0-8c83-c91dbf0771c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02D39A-B06A-4655-B25F-57B8243046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2efd0b-8511-42f3-8058-c94d705ea877"/>
    <ds:schemaRef ds:uri="2338c9ff-3f7f-4ef0-8c83-c91dbf0771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D53936-7B6B-4E80-88C5-0C81134B7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04D271-BC67-4E34-9543-A3A7DE66F59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Updated Champions Theme</Template>
  <TotalTime>107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Poppins SemiBold</vt:lpstr>
      <vt:lpstr>Tungsten Book</vt:lpstr>
      <vt:lpstr>Whitney Light</vt:lpstr>
      <vt:lpstr>VP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Weaver</dc:creator>
  <cp:lastModifiedBy>Asher Eggleston</cp:lastModifiedBy>
  <cp:revision>13</cp:revision>
  <dcterms:created xsi:type="dcterms:W3CDTF">2017-10-20T16:01:52Z</dcterms:created>
  <dcterms:modified xsi:type="dcterms:W3CDTF">2023-10-04T15:06:47Z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0x0101002DBECA2C8BC5C245944D65A6D9411EA2</vt:lpwstr>
  </property>
  <property fmtid="{D5CDD505-2E9C-101B-9397-08002B2CF9AE}" pid="3" name="MSIP_Label_8fd5d740-1f91-42f3-8bc2-c5b5cb8b58e6_Enabled">
    <vt:lpwstr>true</vt:lpwstr>
  </property>
  <property fmtid="{D5CDD505-2E9C-101B-9397-08002B2CF9AE}" pid="4" name="MSIP_Label_8fd5d740-1f91-42f3-8bc2-c5b5cb8b58e6_SetDate">
    <vt:lpwstr>2023-10-04T14:58:19Z</vt:lpwstr>
  </property>
  <property fmtid="{D5CDD505-2E9C-101B-9397-08002B2CF9AE}" pid="5" name="MSIP_Label_8fd5d740-1f91-42f3-8bc2-c5b5cb8b58e6_Method">
    <vt:lpwstr>Standard</vt:lpwstr>
  </property>
  <property fmtid="{D5CDD505-2E9C-101B-9397-08002B2CF9AE}" pid="6" name="MSIP_Label_8fd5d740-1f91-42f3-8bc2-c5b5cb8b58e6_Name">
    <vt:lpwstr>VP Confidential</vt:lpwstr>
  </property>
  <property fmtid="{D5CDD505-2E9C-101B-9397-08002B2CF9AE}" pid="7" name="MSIP_Label_8fd5d740-1f91-42f3-8bc2-c5b5cb8b58e6_SiteId">
    <vt:lpwstr>b123a16e-892b-4cf6-a55a-6f8c7606a035</vt:lpwstr>
  </property>
  <property fmtid="{D5CDD505-2E9C-101B-9397-08002B2CF9AE}" pid="8" name="MSIP_Label_8fd5d740-1f91-42f3-8bc2-c5b5cb8b58e6_ActionId">
    <vt:lpwstr>5ecdd812-9784-4582-bafa-6719226a0ce2</vt:lpwstr>
  </property>
  <property fmtid="{D5CDD505-2E9C-101B-9397-08002B2CF9AE}" pid="9" name="MSIP_Label_8fd5d740-1f91-42f3-8bc2-c5b5cb8b58e6_ContentBits">
    <vt:lpwstr>2</vt:lpwstr>
  </property>
  <property fmtid="{D5CDD505-2E9C-101B-9397-08002B2CF9AE}" pid="10" name="ClassificationContentMarkingFooterLocations">
    <vt:lpwstr>VP Theme:3</vt:lpwstr>
  </property>
  <property fmtid="{D5CDD505-2E9C-101B-9397-08002B2CF9AE}" pid="11" name="ClassificationContentMarkingFooterText">
    <vt:lpwstr>VP Confidential</vt:lpwstr>
  </property>
</Properties>
</file>