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4"/>
    <p:sldMasterId id="2147483692" r:id="rId5"/>
    <p:sldMasterId id="2147483700" r:id="rId6"/>
    <p:sldMasterId id="2147483704" r:id="rId7"/>
    <p:sldMasterId id="2147483873" r:id="rId8"/>
    <p:sldMasterId id="2147483885" r:id="rId9"/>
  </p:sldMasterIdLst>
  <p:notesMasterIdLst>
    <p:notesMasterId r:id="rId19"/>
  </p:notesMasterIdLst>
  <p:handoutMasterIdLst>
    <p:handoutMasterId r:id="rId20"/>
  </p:handoutMasterIdLst>
  <p:sldIdLst>
    <p:sldId id="409" r:id="rId10"/>
    <p:sldId id="452" r:id="rId11"/>
    <p:sldId id="2147384196" r:id="rId12"/>
    <p:sldId id="2147384186" r:id="rId13"/>
    <p:sldId id="455" r:id="rId14"/>
    <p:sldId id="2147384197" r:id="rId15"/>
    <p:sldId id="2053842478" r:id="rId16"/>
    <p:sldId id="453" r:id="rId17"/>
    <p:sldId id="277" r:id="rId18"/>
  </p:sldIdLst>
  <p:sldSz cx="9144000" cy="5143500" type="screen16x9"/>
  <p:notesSz cx="9144000" cy="6858000"/>
  <p:embeddedFontLst>
    <p:embeddedFont>
      <p:font typeface="Whitney" pitchFamily="50" charset="0"/>
      <p:regular r:id="rId21"/>
      <p:bold r:id="rId22"/>
      <p:italic r:id="rId23"/>
    </p:embeddedFont>
    <p:embeddedFont>
      <p:font typeface="Franklin Gothic Book" panose="020B0503020102020204" pitchFamily="34" charset="0"/>
      <p:regular r:id="rId24"/>
      <p:italic r:id="rId25"/>
    </p:embeddedFont>
    <p:embeddedFont>
      <p:font typeface="Open Sans Semibold" panose="020B0706030804020204" pitchFamily="34" charset="0"/>
      <p:regular r:id="rId26"/>
      <p:bold r:id="rId27"/>
      <p:italic r:id="rId28"/>
      <p:boldItalic r:id="rId29"/>
    </p:embeddedFont>
    <p:embeddedFont>
      <p:font typeface="Tungsten Book" pitchFamily="50" charset="0"/>
      <p:regular r:id="rId30"/>
    </p:embeddedFont>
    <p:embeddedFont>
      <p:font typeface="Montserrat Black" panose="00000A00000000000000" pitchFamily="50" charset="0"/>
      <p:bold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Whitney-MediumItalic" charset="0"/>
      <p:italic r:id="rId37"/>
    </p:embeddedFont>
    <p:embeddedFont>
      <p:font typeface="Tungsten Bold" pitchFamily="50" charset="0"/>
      <p:regular r:id="rId38"/>
    </p:embeddedFont>
    <p:embeddedFont>
      <p:font typeface="Whitney Semibold" pitchFamily="50" charset="0"/>
      <p:regular r:id="rId39"/>
      <p:bold r:id="rId40"/>
      <p:italic r:id="rId41"/>
    </p:embeddedFont>
    <p:embeddedFont>
      <p:font typeface="Tungsten Medium" pitchFamily="50" charset="0"/>
      <p:regular r:id="rId42"/>
    </p:embeddedFont>
    <p:embeddedFont>
      <p:font typeface="Whitney-Medium" pitchFamily="50" charset="0"/>
      <p:regular r:id="rId43"/>
    </p:embeddedFont>
    <p:embeddedFont>
      <p:font typeface="Tungsten-Medium" pitchFamily="50" charset="0"/>
      <p:regular r:id="rId44"/>
    </p:embeddedFont>
    <p:embeddedFont>
      <p:font typeface="Whitney Book" pitchFamily="50" charset="0"/>
      <p:regular r:id="rId45"/>
      <p:italic r:id="rId46"/>
    </p:embeddedFont>
    <p:embeddedFont>
      <p:font typeface="Tungsten Semibold" pitchFamily="50" charset="0"/>
      <p:regular r:id="rId47"/>
      <p:bold r:id="rId48"/>
    </p:embeddedFont>
    <p:embeddedFont>
      <p:font typeface="Whitney-Bold" pitchFamily="50" charset="0"/>
      <p:regular r:id="rId49"/>
      <p:bold r:id="rId50"/>
    </p:embeddedFont>
    <p:embeddedFont>
      <p:font typeface="Open Sans" panose="020B0606030504020204" pitchFamily="34" charset="0"/>
      <p:regular r:id="rId51"/>
      <p:bold r:id="rId52"/>
      <p:italic r:id="rId53"/>
      <p:boldItalic r:id="rId54"/>
    </p:embeddedFont>
    <p:embeddedFont>
      <p:font typeface="Tungsten Light" pitchFamily="50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emanski" initials="AS" lastIdx="2" clrIdx="0">
    <p:extLst>
      <p:ext uri="{19B8F6BF-5375-455C-9EA6-DF929625EA0E}">
        <p15:presenceInfo xmlns:p15="http://schemas.microsoft.com/office/powerpoint/2012/main" userId="S::aaron.semanski@virginpulse.com::af20f769-7e39-4fb7-a889-a143c1ff9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8"/>
    <a:srgbClr val="3D5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44" d="100"/>
          <a:sy n="144" d="100"/>
        </p:scale>
        <p:origin x="65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font" Target="fonts/font3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9.fntdata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theme" Target="theme/theme1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9A45-A015-E141-920F-DEAEE178DB6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FC40-B803-C644-936D-1DA0CF3B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09D1B-801A-43F8-899F-CCD5BD88211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80141-95E2-4F1A-B8B8-5B952B4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80141-95E2-4F1A-B8B8-5B952B4B289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4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0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7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AA3D-FC53-450A-8DA2-6ED66326890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73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3492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765132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48072" y="2681969"/>
            <a:ext cx="341704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65132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520430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520430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72000" y="2571750"/>
            <a:ext cx="3807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30" y="0"/>
            <a:ext cx="305157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76476" y="2571750"/>
            <a:ext cx="229552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57175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9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6475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096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096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3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2903" y="2571751"/>
            <a:ext cx="2281097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2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1558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8735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5911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51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344"/>
            <a:ext cx="4572000" cy="4522691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371477"/>
            <a:ext cx="4017368" cy="3998714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318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69" y="242887"/>
            <a:ext cx="4844966" cy="4900613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94632" y="2109195"/>
            <a:ext cx="1028699" cy="3034307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06478" y="1516261"/>
            <a:ext cx="1882378" cy="3994547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02" y="2108017"/>
            <a:ext cx="1028699" cy="302895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76476" y="0"/>
            <a:ext cx="6103144" cy="300037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17629" y="3193350"/>
            <a:ext cx="1511999" cy="15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3130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278380" y="0"/>
            <a:ext cx="2293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9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1619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9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7" y="710028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29237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5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332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4081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3617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65801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0429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66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02517" y="1634384"/>
            <a:ext cx="457710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2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3" y="1634384"/>
            <a:ext cx="461792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7490" y="844153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1634347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1" y="844154"/>
            <a:ext cx="1893911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7490" y="2308040"/>
            <a:ext cx="1358537" cy="1314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93228" y="2647643"/>
            <a:ext cx="2686391" cy="249585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9238" y="2647642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0" y="844154"/>
            <a:ext cx="1818868" cy="173316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911" y="1310351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956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5106" y="2628877"/>
            <a:ext cx="1804241" cy="207647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1" y="844154"/>
            <a:ext cx="1913708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3675321"/>
            <a:ext cx="1913708" cy="1030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5108" y="1745930"/>
            <a:ext cx="1804240" cy="8258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5107" y="844156"/>
            <a:ext cx="1804241" cy="829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2" y="2628879"/>
            <a:ext cx="1913707" cy="989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  <p:bldP spid="11" grpId="0" animBg="1"/>
      <p:bldP spid="11" grpId="1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4092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038254" y="0"/>
            <a:ext cx="6105746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5421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8" y="710028"/>
            <a:ext cx="328550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157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8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922" y="411957"/>
            <a:ext cx="2282697" cy="30170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4225" y="2571750"/>
            <a:ext cx="2282697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376796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9660" y="1968259"/>
            <a:ext cx="7609959" cy="112498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08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0430" y="2104230"/>
            <a:ext cx="6282365" cy="707775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23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E65EDEA-26AE-FC48-9420-72C89B225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2030A4A-285A-1B40-87C6-9F0C189E76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43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12386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03154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693922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84688" y="1819715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40275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58934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1634367"/>
            <a:ext cx="7615238" cy="937384"/>
          </a:xfrm>
        </p:spPr>
        <p:txBody>
          <a:bodyPr/>
          <a:lstStyle>
            <a:lvl1pPr>
              <a:defRPr sz="6599" b="1" i="0">
                <a:solidFill>
                  <a:srgbClr val="FFFFFF"/>
                </a:solidFill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4162833" y="1381110"/>
            <a:ext cx="4981167" cy="2924646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b="0" i="0">
                <a:latin typeface="Whitney-Medium" pitchFamily="2" charset="0"/>
              </a:endParaRPr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67525" y="0"/>
            <a:ext cx="227647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710028"/>
            <a:ext cx="3812382" cy="9373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6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113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55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0476" y="1799800"/>
            <a:ext cx="1543049" cy="154390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0F08B87-81D2-664B-A386-91CFBD54C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93E120-4F5F-6B4C-99E9-907627C1AA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411644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3877254" y="-1280148"/>
            <a:ext cx="4845941" cy="8283659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3550" y="1264290"/>
            <a:ext cx="1503760" cy="26683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664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1231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1798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91" y="844155"/>
            <a:ext cx="5485210" cy="4297756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47157" y="901900"/>
            <a:ext cx="5348453" cy="303073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633" y="-193807"/>
            <a:ext cx="3272517" cy="551799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652423" y="1022029"/>
            <a:ext cx="2534658" cy="3099444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86" y="710028"/>
            <a:ext cx="334605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6509657" y="0"/>
            <a:ext cx="2634343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272" y="844153"/>
            <a:ext cx="4774529" cy="4299347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910264" y="944763"/>
            <a:ext cx="1507331" cy="3278386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683740" y="-208953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707461" y="-189778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707461" y="190120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683739" y="3585338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373" y="1731109"/>
            <a:ext cx="4895374" cy="2974241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294488" y="1754471"/>
            <a:ext cx="4833710" cy="272674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6859190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800961" y="-220933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94121" y="833439"/>
            <a:ext cx="1596127" cy="3304222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56714" y="3248469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92355" y="3857986"/>
            <a:ext cx="1036910" cy="2230635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572375" y="914400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31822" y="2381017"/>
            <a:ext cx="1036910" cy="224634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8195136" y="2998682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4089941" y="1791146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27" y="844154"/>
            <a:ext cx="2580596" cy="3857643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00800" y="1409107"/>
            <a:ext cx="1450182" cy="3207542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F86142-186C-D64A-864D-A7C4663F52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AC929D-1C81-324A-9233-01698FE3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786187" y="950120"/>
            <a:ext cx="1478757" cy="1732360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194018" y="1076402"/>
            <a:ext cx="1199987" cy="1429269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33039" y="1074020"/>
            <a:ext cx="1195512" cy="1428558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029384"/>
            <a:ext cx="4571999" cy="4114116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10929" y="1089424"/>
            <a:ext cx="1436306" cy="3148607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6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65869" y="1390997"/>
            <a:ext cx="1773310" cy="3866265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8" y="710027"/>
            <a:ext cx="3865364" cy="5233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300621" y="783309"/>
            <a:ext cx="3342361" cy="2326672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2" y="514699"/>
            <a:ext cx="3000377" cy="2401194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176588" y="622303"/>
            <a:ext cx="2786063" cy="156686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4733257" y="895260"/>
            <a:ext cx="2473310" cy="1741394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6932970" y="3664996"/>
            <a:ext cx="2493103" cy="174855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1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768" y="844153"/>
            <a:ext cx="2964209" cy="386119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12606" y="976314"/>
            <a:ext cx="2270216" cy="325993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945045" y="3193256"/>
            <a:ext cx="673735" cy="1451967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433071" y="2764630"/>
            <a:ext cx="885159" cy="1882379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841492" y="1794866"/>
            <a:ext cx="3913049" cy="246459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544313" y="2886674"/>
            <a:ext cx="2265218" cy="17019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02511" y="466605"/>
            <a:ext cx="1638896" cy="3517822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8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03101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045415" y="450058"/>
            <a:ext cx="969248" cy="2075630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3833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8E2CDB-63BF-E244-9886-0BACA14AF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277868A-BB95-6348-A7F3-A81694BF9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621768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31681" y="1240633"/>
            <a:ext cx="2052638" cy="4435190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20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684FDF-BFBB-45E6-8BDC-3716AF61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979069" cy="1104486"/>
          </a:xfrm>
        </p:spPr>
        <p:txBody>
          <a:bodyPr/>
          <a:lstStyle>
            <a:lvl1pPr>
              <a:defRPr b="1" i="0"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8653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5902CE-1C12-4531-AA20-FC5774DFC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6271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7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8944" y="2718850"/>
            <a:ext cx="1985964" cy="1168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8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3" grpId="0" animBg="1"/>
      <p:bldP spid="3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398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239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331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9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3400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82251"/>
            <a:ext cx="1031829" cy="889508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2693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2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6121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95126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4717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816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3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7464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39541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5387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3309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07B9-46E0-C747-B7BF-E39E76BF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0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50" b="0" i="0" kern="1200" dirty="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4786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93A59A-BA5F-4DDB-968C-BE15BF7712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1619" y="1580321"/>
            <a:ext cx="2014538" cy="27773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137CD6-FEFC-49B9-BB04-2CD7E67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5536406" cy="93738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1227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957638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1A80E6-DA1E-4D02-BFFB-C60993A9D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9256" y="0"/>
            <a:ext cx="290688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237" y="3767967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3271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68760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8241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041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88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76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35354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996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04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33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35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77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17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5A9946-9E3C-E844-980D-A5A916E5D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F145-AF36-B041-BB5D-2A17F618E6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450" y="2"/>
            <a:ext cx="5711428" cy="51435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4942"/>
              </a:lnSpc>
              <a:spcBef>
                <a:spcPts val="0"/>
              </a:spcBef>
              <a:buFontTx/>
              <a:buNone/>
              <a:defRPr sz="4492" b="1" i="0">
                <a:solidFill>
                  <a:schemeClr val="bg1"/>
                </a:solidFill>
                <a:latin typeface="Tungsten Semibold" pitchFamily="2" charset="0"/>
              </a:defRPr>
            </a:lvl1pPr>
            <a:lvl2pPr marL="455933" indent="0">
              <a:buFontTx/>
              <a:buNone/>
              <a:defRPr sz="3742"/>
            </a:lvl2pPr>
            <a:lvl3pPr marL="911865" indent="0">
              <a:buFontTx/>
              <a:buNone/>
              <a:defRPr sz="3742"/>
            </a:lvl3pPr>
            <a:lvl4pPr marL="1367798" indent="0">
              <a:buFontTx/>
              <a:buNone/>
              <a:defRPr sz="3742"/>
            </a:lvl4pPr>
            <a:lvl5pPr marL="1823731" indent="0">
              <a:buFontTx/>
              <a:buNone/>
              <a:defRPr sz="3742"/>
            </a:lvl5pPr>
          </a:lstStyle>
          <a:p>
            <a:pPr lvl="0"/>
            <a:r>
              <a:rPr lang="en-US"/>
              <a:t>Section Heading</a:t>
            </a:r>
          </a:p>
          <a:p>
            <a:pPr lvl="0"/>
            <a:r>
              <a:rPr lang="en-US"/>
              <a:t>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77694C-CF9C-4046-9806-A3C1D277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E79D0-62C2-6046-826B-96D0D49F4987}"/>
              </a:ext>
            </a:extLst>
          </p:cNvPr>
          <p:cNvSpPr/>
          <p:nvPr userDrawn="1"/>
        </p:nvSpPr>
        <p:spPr>
          <a:xfrm>
            <a:off x="0" y="659083"/>
            <a:ext cx="4007922" cy="379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5C51F9A-7FAA-3C4D-AEE2-4D29A0E05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5563" y="925555"/>
            <a:ext cx="3334940" cy="438025"/>
          </a:xfrm>
          <a:prstGeom prst="rect">
            <a:avLst/>
          </a:prstGeom>
        </p:spPr>
        <p:txBody>
          <a:bodyPr lIns="0"/>
          <a:lstStyle>
            <a:lvl1pPr marL="9507" marR="3803" indent="0" algn="l" defTabSz="684441" rtl="0" eaLnBrk="1" latinLnBrk="0" hangingPunct="1">
              <a:lnSpc>
                <a:spcPts val="3294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594" b="0" i="0" kern="1200" spc="-4" dirty="0">
                <a:gradFill>
                  <a:gsLst>
                    <a:gs pos="0">
                      <a:schemeClr val="accent4"/>
                    </a:gs>
                    <a:gs pos="100000">
                      <a:srgbClr val="E30327"/>
                    </a:gs>
                  </a:gsLst>
                  <a:lin ang="10800000" scaled="0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BF253-1D9E-2140-8423-5E59028AB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563" y="1462508"/>
            <a:ext cx="3334940" cy="1951062"/>
          </a:xfrm>
          <a:prstGeom prst="rect">
            <a:avLst/>
          </a:prstGeom>
        </p:spPr>
        <p:txBody>
          <a:bodyPr/>
          <a:lstStyle>
            <a:lvl1pPr marL="256700" indent="-256700" algn="l" defTabSz="911865" rtl="0" eaLnBrk="1" latinLnBrk="0" hangingPunct="1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tabLst/>
              <a:defRPr lang="en-US" sz="1048" b="1" i="0" kern="1200" dirty="0">
                <a:solidFill>
                  <a:schemeClr val="tx1"/>
                </a:solidFill>
                <a:latin typeface="Whitney Semibold" pitchFamily="2" charset="0"/>
                <a:ea typeface="+mn-ea"/>
                <a:cs typeface="+mn-cs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9654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38B9A1-E0F6-D041-B50D-59414410A1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41730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817A-612D-9745-BE6C-0A09AACDC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46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AD8375A-D9F9-F240-9D30-A49F4C7AC4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46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B79CB66-3DD7-3F45-B179-D31D71D1AFB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41730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1B9E8E5-F0DB-1F45-BFAD-67DFF2F80A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7546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FBD306D-D954-394E-A1A0-C9CCF9A92C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4298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5D465DB-E04A-5941-90FC-F3286255D6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0880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91CD3710-D6E5-7246-A120-FB30D216CF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04298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8EB47EA-976E-4E46-8D28-EB724B9133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0880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86319899-CE26-1E42-851E-00D3E749735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09286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B6212812-529E-894D-9E38-44B56395CE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5868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2DE7A371-2BB9-D943-9CDD-D964041C56E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9286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52A184F9-E61F-8F47-A62D-BCD5012EF4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5868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73F08B95-D420-2D4A-9CC5-FDFE82EA7029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058516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742599E8-95F0-184B-8664-DE94B2F1DF2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24332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ED4F3295-6FF8-3946-B89A-EE5F3271C5C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58516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9C06E52E-7143-6C4A-9FFA-8A946CB717C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4332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9A16E7B-3D51-4141-BCCD-F1EB56508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824332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27A23EE8-EA4A-924E-83FB-202457AAA5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64371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7A79693-805C-CF4B-A482-522E65E745A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817598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AE10619-FD76-544E-AFF2-B84C36276B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7546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84780A37-CFCA-FD4F-A703-24D34E7B78F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24332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B98E3B61-DE26-3C4A-84FC-19A3D7ADF0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864371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D88EE1C3-D34D-7B41-9BD1-C0F7E8ECC1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17598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49BD46-0ABE-E14A-872D-2CEBCE4E7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540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848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30487818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CF47A4-8218-9549-A097-8655207F5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31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574100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C2FB3-FFA3-DF42-A18F-8208F8D9C2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1586900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A5ADB-1F59-BD40-8C23-624C5EABB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8"/>
            <a:ext cx="9144000" cy="5141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4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052511A-0B9D-BF44-B217-A4139195D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2"/>
            <a:ext cx="9143999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17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up, table, coffee&#10;&#10;Description automatically generated">
            <a:extLst>
              <a:ext uri="{FF2B5EF4-FFF2-40B4-BE49-F238E27FC236}">
                <a16:creationId xmlns:a16="http://schemas.microsoft.com/office/drawing/2014/main" id="{E8E27CC5-D47E-7147-9A72-5F4C6489D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4A402D-4CB2-8F45-BC04-D942DFDB1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BF6C69F-A584-9041-B4AD-0B820B643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6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DF8C8DF-78A3-2148-ACE3-8175818CB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81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84FEDF1-AA9F-1848-B98C-1B24F2E9B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66472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78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76B4CE5A-6C6E-3341-9114-82DFC28DF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1508330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irl sitting on top of a building&#10;&#10;Description automatically generated">
            <a:extLst>
              <a:ext uri="{FF2B5EF4-FFF2-40B4-BE49-F238E27FC236}">
                <a16:creationId xmlns:a16="http://schemas.microsoft.com/office/drawing/2014/main" id="{7577F478-0A53-B041-8863-94D9EDF15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78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Do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931946-1C76-E24D-9FAC-E1CE65BB6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" y="2"/>
            <a:ext cx="8348472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61C6F-7305-D44B-860D-D8FE5728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825" y="1669404"/>
            <a:ext cx="4407368" cy="2654353"/>
          </a:xfrm>
          <a:prstGeom prst="rect">
            <a:avLst/>
          </a:prstGeom>
        </p:spPr>
        <p:txBody>
          <a:bodyPr/>
          <a:lstStyle>
            <a:lvl1pPr marL="299484" indent="-299484">
              <a:buClr>
                <a:schemeClr val="tx1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2246" b="0" i="0">
                <a:latin typeface="Whitney-MediumItalic" pitchFamily="2" charset="0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964E6-3021-BA4B-865C-686BA68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559082B-F6E9-154C-9B6C-6BA4C205F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638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C668749D-E36F-3D43-B65E-A7905C42E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7529"/>
            <a:ext cx="88392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47699DA-2BDD-304C-8CC2-E0D991AB27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1D1A61D-1513-184C-A6A2-32451564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885" y="2042988"/>
            <a:ext cx="4472596" cy="228577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09F9AD-B716-D842-91AE-611B433045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417" y="1604963"/>
            <a:ext cx="4471416" cy="455317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E248F7B-25C7-BD4E-A278-2E20EB8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8765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B06130-025B-0345-9407-3BE9A5B2B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890E058F-862A-E141-A342-86F900E62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00605" y="2"/>
            <a:ext cx="5843397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C9E690E-1E39-4B41-B52C-3C8BB2814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493" y="2042989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D6B9B3-6ECA-0949-8C79-B41D940591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493" y="1604963"/>
            <a:ext cx="4508954" cy="4345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809484D-1D5E-5248-ABAE-B178F56316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493" y="2798236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213917" marR="0" indent="-213917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Pct val="1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0C8872E-218C-794F-BD05-706998085E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A428FF4-A3EC-0141-B2F7-8755BAF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3714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21E1A-A1BA-BC4E-9240-A133059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268016"/>
          </a:xfrm>
          <a:prstGeom prst="rect">
            <a:avLst/>
          </a:prstGeom>
        </p:spPr>
        <p:txBody>
          <a:bodyPr lIns="1655999" tIns="827999" rIns="503999"/>
          <a:lstStyle>
            <a:lvl1pPr algn="l">
              <a:defRPr sz="3742" b="0" i="0">
                <a:gradFill>
                  <a:gsLst>
                    <a:gs pos="0">
                      <a:srgbClr val="FFC000"/>
                    </a:gs>
                    <a:gs pos="63000">
                      <a:schemeClr val="accent4"/>
                    </a:gs>
                  </a:gsLst>
                  <a:lin ang="0" scaled="0"/>
                </a:gradFill>
                <a:latin typeface="Tungsten Medium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58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64B7DE2-E78F-9D46-8866-B6F3CE7F8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F86F8-DA96-5A47-AA21-D7FA1CEB7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D7A14B-0549-DD42-9E4F-9862E8AE2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8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79C8E-1DC8-7F4D-B589-024835C50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5146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7A0F3A6-DEC1-9742-96D4-7D08FDC01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1E9108A-A41A-144E-9D5D-DCCC55B22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8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4ED69E7-A0ED-1C42-A18D-0F83A091B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5146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C15A6CB-9B58-DA4D-8DBF-804D0163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13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D6A2F-2F0D-FE4E-B7A7-92AABBF4C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0E5CFCE-985F-E24F-998F-38BCDD92DE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B00700-3C7C-644A-8476-9A4E8B0846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13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C8781DC-B355-BA48-A6D8-32B6D7C9F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9414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72E80E52-72A2-0243-9BF8-50607873DE5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438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FB0FE349-25C7-1B4F-8EED-BFBE8184CB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11097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5A2796F-DB4D-8D4A-89A3-9D20969192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573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372C178-1663-9F46-84E8-774E20162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14326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44E9F0BF-EC54-CD40-AFC5-C7248E43E7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7851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F50C1F0-F3EF-A94F-8F9D-CAAB4C8107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4557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02BFB59-F286-F343-8741-EB5FA29694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573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chemeClr val="accent1"/>
                    </a:gs>
                    <a:gs pos="100000">
                      <a:srgbClr val="05ADBE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3271C69-33EB-5845-82A5-FA7A0316F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40550" y="2211114"/>
            <a:ext cx="1690436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rgbClr val="05ADBE"/>
                    </a:gs>
                    <a:gs pos="99000">
                      <a:schemeClr val="accent2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A45F48F-0486-AA4E-9E4A-2C8C9A4BEC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3165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96000">
                      <a:srgbClr val="FF7A06"/>
                    </a:gs>
                    <a:gs pos="0">
                      <a:srgbClr val="FD9E03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379CA9-AF6B-5E41-BDF5-96E7A67C65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29244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spc="-4" dirty="0">
                <a:gradFill>
                  <a:gsLst>
                    <a:gs pos="0">
                      <a:srgbClr val="F85A0F"/>
                    </a:gs>
                    <a:gs pos="100000">
                      <a:srgbClr val="E30327"/>
                    </a:gs>
                  </a:gsLst>
                  <a:lin ang="0" scaled="1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514FD74-59A3-F64A-85B9-7FB7540C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4991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44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644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6B842B5-068F-9043-9AE8-85460F32D2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7C6706F-2B0D-5348-A9EE-472D4B083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1145251"/>
            <a:ext cx="5228866" cy="4115424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03F213-889D-B649-9278-12A0AC4193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04162" y="1579830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26" name="Picture 2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B1E3B91A-E738-224F-AA65-357A69298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21" y="2571751"/>
            <a:ext cx="1418115" cy="2501281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34F2BA9-E0AC-E749-854A-5B395F5AC02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4655" y="2835202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A6C2CC-FD38-B745-BF5D-607D501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7865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F2CF3-6EA8-834C-B7F4-4B91A0EA1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408E442-5460-9F47-82C5-222FE5F6C3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922" y="1492571"/>
            <a:ext cx="3857187" cy="67933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4441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47" b="1" kern="1200" spc="-4">
                <a:solidFill>
                  <a:srgbClr val="333E48"/>
                </a:solidFill>
                <a:latin typeface="Whitney-Bold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80E6A4-9FC2-884F-AC7E-737374187B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78" y="2223363"/>
            <a:ext cx="2991600" cy="244769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3803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lang="en-US" sz="1048" kern="1200" spc="-23">
                <a:solidFill>
                  <a:srgbClr val="333E48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F9DEE986-CEB7-D64B-9DD0-86248C7BA1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0886" y="208432"/>
            <a:ext cx="1130005" cy="9135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r>
              <a:rPr lang="en-US"/>
              <a:t>Insert Partner Logo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FF59C0-285B-D242-806C-CF2E56118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88336" y="-153722"/>
            <a:ext cx="2561745" cy="18906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FD096C3-F32E-674E-A2D7-6C952E9860B3}"/>
              </a:ext>
            </a:extLst>
          </p:cNvPr>
          <p:cNvSpPr/>
          <p:nvPr/>
        </p:nvSpPr>
        <p:spPr>
          <a:xfrm>
            <a:off x="7342791" y="636197"/>
            <a:ext cx="310831" cy="3108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b="0" i="0">
              <a:latin typeface="Whitney Book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D9749-AE69-6D4E-8F05-52180276F9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110" y="563337"/>
            <a:ext cx="1600200" cy="449036"/>
          </a:xfrm>
          <a:prstGeom prst="rect">
            <a:avLst/>
          </a:prstGeom>
        </p:spPr>
        <p:txBody>
          <a:bodyPr anchor="ctr"/>
          <a:lstStyle>
            <a:lvl1pPr marL="0" indent="0" algn="l" defTabSz="684441" rtl="0" eaLnBrk="1" latinLnBrk="0" hangingPunct="1">
              <a:buNone/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1pPr>
            <a:lvl2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2pPr>
            <a:lvl3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3pPr>
            <a:lvl4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4pPr>
            <a:lvl5pPr marL="0" algn="l" defTabSz="684441" rtl="0" eaLnBrk="1" latinLnBrk="0" hangingPunct="1">
              <a:defRPr lang="en-US" sz="1347" kern="1200" dirty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DIGITAL THERAPEUTICS</a:t>
            </a:r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1DD2E75-F5ED-E741-B351-622116B8A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46" y="947027"/>
            <a:ext cx="5228866" cy="41154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41148F-C829-394B-A746-58EF2ED73B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1167" y="1381606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8912B086-F8D6-C344-990B-CA601D11C5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526" y="2373527"/>
            <a:ext cx="1418115" cy="2501281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6CB3E92-83E2-6E44-B68B-995A60E5E72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1660" y="2636977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5DB6582-A763-7B41-8D4F-45C75BD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45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53794" y="710028"/>
            <a:ext cx="2532347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03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569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rry close up of a person&#10;&#10;Description automatically generated">
            <a:extLst>
              <a:ext uri="{FF2B5EF4-FFF2-40B4-BE49-F238E27FC236}">
                <a16:creationId xmlns:a16="http://schemas.microsoft.com/office/drawing/2014/main" id="{FCE5E474-A9E5-5D47-8250-8624D1605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EF885B-213E-DE42-AFBF-680C56F7C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B35DF5A-1979-5845-BD69-3B89D2FBD6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6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0052C59-E328-F840-8171-AAE85CC2F0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4525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A09620-585A-FF47-8B2B-5D698B0D41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159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BF2DCC53-5D97-3744-BE8E-2304D840194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177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9">
            <a:extLst>
              <a:ext uri="{FF2B5EF4-FFF2-40B4-BE49-F238E27FC236}">
                <a16:creationId xmlns:a16="http://schemas.microsoft.com/office/drawing/2014/main" id="{CD4BBC94-63D1-C644-8B23-F3EBCA72064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5494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638499-B78C-634F-BA99-25EDB4C7C5D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2249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5FC4F1D-9D49-F84B-989F-658D3C0C72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96477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421A0CA-DBF8-1F4C-844B-26D1D2085BE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0132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7041300-41FA-A047-AE97-0B8F84F7386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616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30008584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73FAA3F-235A-074F-ABF5-E75274EC2448}"/>
              </a:ext>
            </a:extLst>
          </p:cNvPr>
          <p:cNvSpPr txBox="1">
            <a:spLocks/>
          </p:cNvSpPr>
          <p:nvPr userDrawn="1"/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ungsten Medium" pitchFamily="2" charset="0"/>
                <a:ea typeface="+mj-ea"/>
                <a:cs typeface="+mj-cs"/>
              </a:defRPr>
            </a:lvl1pPr>
          </a:lstStyle>
          <a:p>
            <a:r>
              <a:rPr lang="en-US" sz="4392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7702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552341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897099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673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2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899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76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6812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0B131568-0797-744B-91B1-659926640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3628" y="1483551"/>
            <a:ext cx="8806645" cy="16771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534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AD9A0-5188-5545-B804-00C612C6E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3A8E507F-282E-D046-9B90-8076CBC100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834" y="361312"/>
            <a:ext cx="7987357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920" b="1" kern="12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  <a:gs pos="70000">
                      <a:schemeClr val="accent1"/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116894" marR="0" lvl="0" indent="-116894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49C2B1C9-61A8-A645-A860-12FB95394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34" y="840461"/>
            <a:ext cx="7987357" cy="591377"/>
          </a:xfrm>
          <a:prstGeom prst="rect">
            <a:avLst/>
          </a:prstGeom>
        </p:spPr>
        <p:txBody>
          <a:bodyPr numCol="2" spcCol="234000"/>
          <a:lstStyle>
            <a:lvl1pPr marL="0" indent="0">
              <a:lnSpc>
                <a:spcPct val="100000"/>
              </a:lnSpc>
              <a:buNone/>
              <a:defRPr lang="en-GB" sz="486" kern="1200" spc="-11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C56D6F58-CDEF-7E44-9059-0080C0E09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629" y="3361393"/>
            <a:ext cx="2129966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793" b="1" kern="1200" dirty="0">
                <a:gradFill>
                  <a:gsLst>
                    <a:gs pos="0">
                      <a:schemeClr val="accent4"/>
                    </a:gs>
                    <a:gs pos="100000">
                      <a:schemeClr val="accent6"/>
                    </a:gs>
                    <a:gs pos="70000">
                      <a:schemeClr val="accent6">
                        <a:lumMod val="100000"/>
                      </a:schemeClr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0" marR="0" lvl="0" indent="-116894" algn="l" defTabSz="39707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981B69FB-B4C0-A643-B574-49A4309EB5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629" y="3840543"/>
            <a:ext cx="2129966" cy="591377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lang="en-GB" sz="486" kern="1200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0CA12-C37B-A449-8E1B-B430807AAFD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96236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EEA5B51-6A84-2542-B9AA-767A586815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6236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F251137-A72F-7343-A7C4-0DC1CA623FE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6236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B9473C9-E8D5-8A4F-B9A0-9B6327D388B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96236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C3DDB964-3505-7047-8543-FEA930DB1E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9641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525B9B3-41C4-5E46-8CEB-C1C32D1CD60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9641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0A0DE71-CE3F-B54E-80C8-59E99FCDB20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641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360A16D-79E2-094F-94C3-CA5A8378F30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29641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40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0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14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51" y="0"/>
            <a:ext cx="310753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817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0958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9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6680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381" y="2851962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64381" y="844155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2317188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3038" y="844155"/>
            <a:ext cx="2116175" cy="239715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63444" y="839408"/>
            <a:ext cx="2116175" cy="2401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77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1" cy="11486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493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93968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63444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7" y="1819717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93342" y="1819716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5067" y="1819715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109981" y="1109730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6"/>
            <a:ext cx="3050382" cy="1312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4923" y="1720940"/>
            <a:ext cx="2288485" cy="17070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848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8728" y="1953972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371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7685" y="0"/>
            <a:ext cx="2282697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0"/>
            <a:ext cx="228600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2412818"/>
            <a:ext cx="1171440" cy="11714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61303" y="0"/>
            <a:ext cx="2282697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8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065" y="710028"/>
            <a:ext cx="30499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1619" y="0"/>
            <a:ext cx="381238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592840" y="1446775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17620" y="426720"/>
            <a:ext cx="2278380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7620" y="25731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5040" y="411956"/>
            <a:ext cx="1909967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69652" y="84582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95040" y="25731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69652" y="29922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0428" y="844153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520428" y="299055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55620" y="3429000"/>
            <a:ext cx="5326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-2250"/>
            <a:ext cx="9143874" cy="514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69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2571750"/>
            <a:ext cx="8379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00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1" y="426720"/>
            <a:ext cx="4579619" cy="300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93620" y="3429000"/>
            <a:ext cx="3802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141220"/>
            <a:ext cx="2286000" cy="30022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63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2293620" cy="2571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65620" y="2571750"/>
            <a:ext cx="227838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944679" y="3463291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844154"/>
            <a:ext cx="2293620" cy="3861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944679" y="2153723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44679" y="844155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3187338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844155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099" y="1928263"/>
            <a:ext cx="1442358" cy="1956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49184" y="844153"/>
            <a:ext cx="2185586" cy="3861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0"/>
            <a:ext cx="4579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2560320"/>
            <a:ext cx="4579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-2286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8639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11040" y="1628546"/>
            <a:ext cx="1645920" cy="2320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8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1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476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02806" y="1714500"/>
            <a:ext cx="1447253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41061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927434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384248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0380" y="-22860"/>
            <a:ext cx="2293620" cy="5166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4000" y="851306"/>
            <a:ext cx="3040380" cy="3431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855240"/>
            <a:ext cx="1531621" cy="34272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09140" y="1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04340" y="1717483"/>
            <a:ext cx="2294480" cy="1717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809140" y="3433638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3017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19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70120" y="2571750"/>
            <a:ext cx="3616022" cy="2145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1618" y="2571750"/>
            <a:ext cx="3050383" cy="21450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25885" y="1731374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459980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7459980" y="173137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7459980" y="346274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725885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25885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84170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234293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395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2789" y="870587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48629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159954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40787" y="870587"/>
            <a:ext cx="2219666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6498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4059" y="870587"/>
            <a:ext cx="163068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23139" y="864043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9" y="838787"/>
            <a:ext cx="2397580" cy="3750255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471" y="838787"/>
            <a:ext cx="2397580" cy="3750255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212" y="838787"/>
            <a:ext cx="2397580" cy="3750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283594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29829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58781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601314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513439" y="658928"/>
            <a:ext cx="1898199" cy="3789089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3738001" y="658928"/>
            <a:ext cx="1898199" cy="3789089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5961254" y="658928"/>
            <a:ext cx="1898199" cy="3789089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20268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68084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4110" y="1082335"/>
            <a:ext cx="1683231" cy="2925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3506563" y="-1551088"/>
            <a:ext cx="4879579" cy="8341160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811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73988" y="916664"/>
            <a:ext cx="1582161" cy="27839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22" y="2282586"/>
            <a:ext cx="1634835" cy="3193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800" y="820593"/>
            <a:ext cx="1634835" cy="31937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314" y="-420529"/>
            <a:ext cx="1634835" cy="319370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19653" y="2760903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746010" y="1292351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78525" y="51230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8" y="710028"/>
            <a:ext cx="304132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608107"/>
            <a:ext cx="3704545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29612" y="1201846"/>
            <a:ext cx="2980855" cy="39688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07276" y="1613698"/>
            <a:ext cx="1578461" cy="15784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8588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89899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215965" y="1611294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1" y="-22860"/>
            <a:ext cx="456438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5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56780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55448" y="2681969"/>
            <a:ext cx="238919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20475" y="2681969"/>
            <a:ext cx="68591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51293" y="2681968"/>
            <a:ext cx="17276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6" y="844153"/>
            <a:ext cx="355843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102.xml"/><Relationship Id="rId138" Type="http://schemas.openxmlformats.org/officeDocument/2006/relationships/slideLayout" Target="../slideLayouts/slideLayout156.xml"/><Relationship Id="rId159" Type="http://schemas.openxmlformats.org/officeDocument/2006/relationships/slideLayout" Target="../slideLayouts/slideLayout177.xml"/><Relationship Id="rId107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92.xml"/><Relationship Id="rId128" Type="http://schemas.openxmlformats.org/officeDocument/2006/relationships/slideLayout" Target="../slideLayouts/slideLayout146.xml"/><Relationship Id="rId149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23.xml"/><Relationship Id="rId95" Type="http://schemas.openxmlformats.org/officeDocument/2006/relationships/slideLayout" Target="../slideLayouts/slideLayout113.xml"/><Relationship Id="rId160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82.xml"/><Relationship Id="rId118" Type="http://schemas.openxmlformats.org/officeDocument/2006/relationships/slideLayout" Target="../slideLayouts/slideLayout136.xml"/><Relationship Id="rId139" Type="http://schemas.openxmlformats.org/officeDocument/2006/relationships/slideLayout" Target="../slideLayouts/slideLayout157.xml"/><Relationship Id="rId85" Type="http://schemas.openxmlformats.org/officeDocument/2006/relationships/slideLayout" Target="../slideLayouts/slideLayout103.xml"/><Relationship Id="rId150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77.xml"/><Relationship Id="rId103" Type="http://schemas.openxmlformats.org/officeDocument/2006/relationships/slideLayout" Target="../slideLayouts/slideLayout121.xml"/><Relationship Id="rId108" Type="http://schemas.openxmlformats.org/officeDocument/2006/relationships/slideLayout" Target="../slideLayouts/slideLayout126.xml"/><Relationship Id="rId124" Type="http://schemas.openxmlformats.org/officeDocument/2006/relationships/slideLayout" Target="../slideLayouts/slideLayout142.xml"/><Relationship Id="rId129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91" Type="http://schemas.openxmlformats.org/officeDocument/2006/relationships/slideLayout" Target="../slideLayouts/slideLayout109.xml"/><Relationship Id="rId96" Type="http://schemas.openxmlformats.org/officeDocument/2006/relationships/slideLayout" Target="../slideLayouts/slideLayout114.xml"/><Relationship Id="rId140" Type="http://schemas.openxmlformats.org/officeDocument/2006/relationships/slideLayout" Target="../slideLayouts/slideLayout158.xml"/><Relationship Id="rId145" Type="http://schemas.openxmlformats.org/officeDocument/2006/relationships/slideLayout" Target="../slideLayouts/slideLayout163.xml"/><Relationship Id="rId161" Type="http://schemas.openxmlformats.org/officeDocument/2006/relationships/slideLayout" Target="../slideLayouts/slideLayout179.xml"/><Relationship Id="rId16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67.xml"/><Relationship Id="rId114" Type="http://schemas.openxmlformats.org/officeDocument/2006/relationships/slideLayout" Target="../slideLayouts/slideLayout132.xml"/><Relationship Id="rId119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81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04.xml"/><Relationship Id="rId130" Type="http://schemas.openxmlformats.org/officeDocument/2006/relationships/slideLayout" Target="../slideLayouts/slideLayout148.xml"/><Relationship Id="rId135" Type="http://schemas.openxmlformats.org/officeDocument/2006/relationships/slideLayout" Target="../slideLayouts/slideLayout153.xml"/><Relationship Id="rId151" Type="http://schemas.openxmlformats.org/officeDocument/2006/relationships/slideLayout" Target="../slideLayouts/slideLayout169.xml"/><Relationship Id="rId156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109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22.xml"/><Relationship Id="rId120" Type="http://schemas.openxmlformats.org/officeDocument/2006/relationships/slideLayout" Target="../slideLayouts/slideLayout138.xml"/><Relationship Id="rId125" Type="http://schemas.openxmlformats.org/officeDocument/2006/relationships/slideLayout" Target="../slideLayouts/slideLayout143.xml"/><Relationship Id="rId141" Type="http://schemas.openxmlformats.org/officeDocument/2006/relationships/slideLayout" Target="../slideLayouts/slideLayout159.xml"/><Relationship Id="rId146" Type="http://schemas.openxmlformats.org/officeDocument/2006/relationships/slideLayout" Target="../slideLayouts/slideLayout164.xml"/><Relationship Id="rId167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110.xml"/><Relationship Id="rId16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05.xml"/><Relationship Id="rId110" Type="http://schemas.openxmlformats.org/officeDocument/2006/relationships/slideLayout" Target="../slideLayouts/slideLayout128.xml"/><Relationship Id="rId115" Type="http://schemas.openxmlformats.org/officeDocument/2006/relationships/slideLayout" Target="../slideLayouts/slideLayout133.xml"/><Relationship Id="rId131" Type="http://schemas.openxmlformats.org/officeDocument/2006/relationships/slideLayout" Target="../slideLayouts/slideLayout149.xml"/><Relationship Id="rId136" Type="http://schemas.openxmlformats.org/officeDocument/2006/relationships/slideLayout" Target="../slideLayouts/slideLayout154.xml"/><Relationship Id="rId157" Type="http://schemas.openxmlformats.org/officeDocument/2006/relationships/slideLayout" Target="../slideLayouts/slideLayout175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52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95.xml"/><Relationship Id="rId100" Type="http://schemas.openxmlformats.org/officeDocument/2006/relationships/slideLayout" Target="../slideLayouts/slideLayout118.xml"/><Relationship Id="rId105" Type="http://schemas.openxmlformats.org/officeDocument/2006/relationships/slideLayout" Target="../slideLayouts/slideLayout123.xml"/><Relationship Id="rId126" Type="http://schemas.openxmlformats.org/officeDocument/2006/relationships/slideLayout" Target="../slideLayouts/slideLayout144.xml"/><Relationship Id="rId147" Type="http://schemas.openxmlformats.org/officeDocument/2006/relationships/slideLayout" Target="../slideLayouts/slideLayout165.xml"/><Relationship Id="rId168" Type="http://schemas.openxmlformats.org/officeDocument/2006/relationships/theme" Target="../theme/theme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111.xml"/><Relationship Id="rId98" Type="http://schemas.openxmlformats.org/officeDocument/2006/relationships/slideLayout" Target="../slideLayouts/slideLayout116.xml"/><Relationship Id="rId121" Type="http://schemas.openxmlformats.org/officeDocument/2006/relationships/slideLayout" Target="../slideLayouts/slideLayout139.xml"/><Relationship Id="rId142" Type="http://schemas.openxmlformats.org/officeDocument/2006/relationships/slideLayout" Target="../slideLayouts/slideLayout160.xml"/><Relationship Id="rId16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85.xml"/><Relationship Id="rId116" Type="http://schemas.openxmlformats.org/officeDocument/2006/relationships/slideLayout" Target="../slideLayouts/slideLayout134.xml"/><Relationship Id="rId137" Type="http://schemas.openxmlformats.org/officeDocument/2006/relationships/slideLayout" Target="../slideLayouts/slideLayout155.xml"/><Relationship Id="rId158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101.xml"/><Relationship Id="rId88" Type="http://schemas.openxmlformats.org/officeDocument/2006/relationships/slideLayout" Target="../slideLayouts/slideLayout106.xml"/><Relationship Id="rId111" Type="http://schemas.openxmlformats.org/officeDocument/2006/relationships/slideLayout" Target="../slideLayouts/slideLayout129.xml"/><Relationship Id="rId132" Type="http://schemas.openxmlformats.org/officeDocument/2006/relationships/slideLayout" Target="../slideLayouts/slideLayout150.xml"/><Relationship Id="rId153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75.xml"/><Relationship Id="rId106" Type="http://schemas.openxmlformats.org/officeDocument/2006/relationships/slideLayout" Target="../slideLayouts/slideLayout124.xml"/><Relationship Id="rId127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94" Type="http://schemas.openxmlformats.org/officeDocument/2006/relationships/slideLayout" Target="../slideLayouts/slideLayout112.xml"/><Relationship Id="rId99" Type="http://schemas.openxmlformats.org/officeDocument/2006/relationships/slideLayout" Target="../slideLayouts/slideLayout117.xml"/><Relationship Id="rId101" Type="http://schemas.openxmlformats.org/officeDocument/2006/relationships/slideLayout" Target="../slideLayouts/slideLayout119.xml"/><Relationship Id="rId122" Type="http://schemas.openxmlformats.org/officeDocument/2006/relationships/slideLayout" Target="../slideLayouts/slideLayout140.xml"/><Relationship Id="rId143" Type="http://schemas.openxmlformats.org/officeDocument/2006/relationships/slideLayout" Target="../slideLayouts/slideLayout161.xml"/><Relationship Id="rId148" Type="http://schemas.openxmlformats.org/officeDocument/2006/relationships/slideLayout" Target="../slideLayouts/slideLayout166.xml"/><Relationship Id="rId164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107.xml"/><Relationship Id="rId112" Type="http://schemas.openxmlformats.org/officeDocument/2006/relationships/slideLayout" Target="../slideLayouts/slideLayout130.xml"/><Relationship Id="rId133" Type="http://schemas.openxmlformats.org/officeDocument/2006/relationships/slideLayout" Target="../slideLayouts/slideLayout151.xml"/><Relationship Id="rId154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97.xml"/><Relationship Id="rId102" Type="http://schemas.openxmlformats.org/officeDocument/2006/relationships/slideLayout" Target="../slideLayouts/slideLayout120.xml"/><Relationship Id="rId123" Type="http://schemas.openxmlformats.org/officeDocument/2006/relationships/slideLayout" Target="../slideLayouts/slideLayout141.xml"/><Relationship Id="rId144" Type="http://schemas.openxmlformats.org/officeDocument/2006/relationships/slideLayout" Target="../slideLayouts/slideLayout162.xml"/><Relationship Id="rId90" Type="http://schemas.openxmlformats.org/officeDocument/2006/relationships/slideLayout" Target="../slideLayouts/slideLayout108.xml"/><Relationship Id="rId165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87.xml"/><Relationship Id="rId113" Type="http://schemas.openxmlformats.org/officeDocument/2006/relationships/slideLayout" Target="../slideLayouts/slideLayout131.xml"/><Relationship Id="rId134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98.xml"/><Relationship Id="rId155" Type="http://schemas.openxmlformats.org/officeDocument/2006/relationships/slideLayout" Target="../slideLayouts/slideLayout1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7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60" r:id="rId11"/>
    <p:sldLayoutId id="2147483674" r:id="rId12"/>
    <p:sldLayoutId id="2147483919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1D4DE5-B67E-6E4F-B654-53ADA7D8FE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589B0-3B19-F848-8720-E15ADB1B0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sldNum="0" hdr="0" dt="0"/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4" indent="-228394" algn="l" defTabSz="91357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83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B53-BFCF-ED49-A4F0-92572F9F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lvl1pPr algn="l">
              <a:defRPr sz="599" b="0" i="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2EB53E8-CB9B-5B48-8E6E-8ACB21F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 vert="horz" lIns="91440" tIns="270000" rIns="91440" bIns="468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3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 dt="0"/>
  <p:txStyles>
    <p:titleStyle>
      <a:lvl1pPr algn="ctr" defTabSz="913554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tx1"/>
          </a:solidFill>
          <a:latin typeface="Tungsten Medium" pitchFamily="2" charset="0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6864523" cy="93738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1618" y="1885950"/>
            <a:ext cx="6864524" cy="257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4718604"/>
            <a:ext cx="752890" cy="424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4782172"/>
            <a:ext cx="752889" cy="273844"/>
          </a:xfrm>
          <a:prstGeom prst="rect">
            <a:avLst/>
          </a:prstGeom>
        </p:spPr>
        <p:txBody>
          <a:bodyPr vert="horz" lIns="68562" tIns="34281" rIns="68562" bIns="34281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  <p:sldLayoutId id="2147483767" r:id="rId63"/>
    <p:sldLayoutId id="2147483768" r:id="rId64"/>
    <p:sldLayoutId id="2147483769" r:id="rId65"/>
    <p:sldLayoutId id="2147483770" r:id="rId66"/>
    <p:sldLayoutId id="2147483771" r:id="rId67"/>
    <p:sldLayoutId id="2147483772" r:id="rId68"/>
    <p:sldLayoutId id="2147483773" r:id="rId69"/>
    <p:sldLayoutId id="2147483774" r:id="rId70"/>
    <p:sldLayoutId id="2147483775" r:id="rId71"/>
    <p:sldLayoutId id="2147483776" r:id="rId72"/>
    <p:sldLayoutId id="2147483777" r:id="rId73"/>
    <p:sldLayoutId id="2147483778" r:id="rId74"/>
    <p:sldLayoutId id="2147483779" r:id="rId75"/>
    <p:sldLayoutId id="2147483780" r:id="rId76"/>
    <p:sldLayoutId id="2147483781" r:id="rId77"/>
    <p:sldLayoutId id="2147483782" r:id="rId78"/>
    <p:sldLayoutId id="2147483783" r:id="rId79"/>
    <p:sldLayoutId id="2147483784" r:id="rId80"/>
    <p:sldLayoutId id="2147483785" r:id="rId81"/>
    <p:sldLayoutId id="2147483786" r:id="rId82"/>
    <p:sldLayoutId id="2147483787" r:id="rId83"/>
    <p:sldLayoutId id="2147483788" r:id="rId84"/>
    <p:sldLayoutId id="2147483789" r:id="rId85"/>
    <p:sldLayoutId id="2147483790" r:id="rId86"/>
    <p:sldLayoutId id="2147483791" r:id="rId87"/>
    <p:sldLayoutId id="2147483792" r:id="rId88"/>
    <p:sldLayoutId id="2147483793" r:id="rId89"/>
    <p:sldLayoutId id="2147483794" r:id="rId90"/>
    <p:sldLayoutId id="2147483795" r:id="rId91"/>
    <p:sldLayoutId id="2147483796" r:id="rId92"/>
    <p:sldLayoutId id="2147483797" r:id="rId93"/>
    <p:sldLayoutId id="2147483798" r:id="rId94"/>
    <p:sldLayoutId id="2147483799" r:id="rId95"/>
    <p:sldLayoutId id="2147483800" r:id="rId96"/>
    <p:sldLayoutId id="2147483801" r:id="rId97"/>
    <p:sldLayoutId id="2147483802" r:id="rId98"/>
    <p:sldLayoutId id="2147483803" r:id="rId99"/>
    <p:sldLayoutId id="2147483804" r:id="rId100"/>
    <p:sldLayoutId id="2147483805" r:id="rId101"/>
    <p:sldLayoutId id="2147483806" r:id="rId102"/>
    <p:sldLayoutId id="2147483807" r:id="rId103"/>
    <p:sldLayoutId id="2147483808" r:id="rId104"/>
    <p:sldLayoutId id="2147483809" r:id="rId105"/>
    <p:sldLayoutId id="2147483810" r:id="rId106"/>
    <p:sldLayoutId id="2147483811" r:id="rId107"/>
    <p:sldLayoutId id="2147483812" r:id="rId108"/>
    <p:sldLayoutId id="2147483813" r:id="rId109"/>
    <p:sldLayoutId id="2147483814" r:id="rId110"/>
    <p:sldLayoutId id="2147483815" r:id="rId111"/>
    <p:sldLayoutId id="2147483816" r:id="rId112"/>
    <p:sldLayoutId id="2147483817" r:id="rId113"/>
    <p:sldLayoutId id="2147483818" r:id="rId114"/>
    <p:sldLayoutId id="2147483819" r:id="rId115"/>
    <p:sldLayoutId id="2147483820" r:id="rId116"/>
    <p:sldLayoutId id="2147483821" r:id="rId117"/>
    <p:sldLayoutId id="2147483822" r:id="rId118"/>
    <p:sldLayoutId id="2147483823" r:id="rId119"/>
    <p:sldLayoutId id="2147483824" r:id="rId120"/>
    <p:sldLayoutId id="2147483825" r:id="rId121"/>
    <p:sldLayoutId id="2147483826" r:id="rId122"/>
    <p:sldLayoutId id="2147483827" r:id="rId123"/>
    <p:sldLayoutId id="2147483828" r:id="rId124"/>
    <p:sldLayoutId id="2147483829" r:id="rId125"/>
    <p:sldLayoutId id="2147483830" r:id="rId126"/>
    <p:sldLayoutId id="2147483831" r:id="rId127"/>
    <p:sldLayoutId id="2147483832" r:id="rId128"/>
    <p:sldLayoutId id="2147483833" r:id="rId129"/>
    <p:sldLayoutId id="2147483834" r:id="rId130"/>
    <p:sldLayoutId id="2147483835" r:id="rId131"/>
    <p:sldLayoutId id="2147483836" r:id="rId132"/>
    <p:sldLayoutId id="2147483837" r:id="rId133"/>
    <p:sldLayoutId id="2147483838" r:id="rId134"/>
    <p:sldLayoutId id="2147483839" r:id="rId135"/>
    <p:sldLayoutId id="2147483840" r:id="rId136"/>
    <p:sldLayoutId id="2147483842" r:id="rId137"/>
    <p:sldLayoutId id="2147483843" r:id="rId138"/>
    <p:sldLayoutId id="2147483844" r:id="rId139"/>
    <p:sldLayoutId id="2147483845" r:id="rId140"/>
    <p:sldLayoutId id="2147483846" r:id="rId141"/>
    <p:sldLayoutId id="2147483847" r:id="rId142"/>
    <p:sldLayoutId id="2147483848" r:id="rId143"/>
    <p:sldLayoutId id="2147483849" r:id="rId144"/>
    <p:sldLayoutId id="2147483850" r:id="rId145"/>
    <p:sldLayoutId id="2147483851" r:id="rId146"/>
    <p:sldLayoutId id="2147483852" r:id="rId147"/>
    <p:sldLayoutId id="2147483853" r:id="rId148"/>
    <p:sldLayoutId id="2147483854" r:id="rId149"/>
    <p:sldLayoutId id="2147483855" r:id="rId150"/>
    <p:sldLayoutId id="2147483856" r:id="rId151"/>
    <p:sldLayoutId id="2147483857" r:id="rId152"/>
    <p:sldLayoutId id="2147483858" r:id="rId153"/>
    <p:sldLayoutId id="2147483859" r:id="rId154"/>
    <p:sldLayoutId id="2147483860" r:id="rId155"/>
    <p:sldLayoutId id="2147483861" r:id="rId156"/>
    <p:sldLayoutId id="2147483862" r:id="rId157"/>
    <p:sldLayoutId id="2147483863" r:id="rId158"/>
    <p:sldLayoutId id="2147483864" r:id="rId159"/>
    <p:sldLayoutId id="2147483865" r:id="rId160"/>
    <p:sldLayoutId id="2147483866" r:id="rId161"/>
    <p:sldLayoutId id="2147483867" r:id="rId162"/>
    <p:sldLayoutId id="2147483868" r:id="rId163"/>
    <p:sldLayoutId id="2147483869" r:id="rId164"/>
    <p:sldLayoutId id="2147483870" r:id="rId165"/>
    <p:sldLayoutId id="2147483871" r:id="rId166"/>
    <p:sldLayoutId id="2147483872" r:id="rId16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685568" rtl="0" eaLnBrk="1" latinLnBrk="0" hangingPunct="1">
        <a:lnSpc>
          <a:spcPct val="80000"/>
        </a:lnSpc>
        <a:spcBef>
          <a:spcPct val="0"/>
        </a:spcBef>
        <a:buNone/>
        <a:defRPr sz="2699" b="1" i="0" kern="1200" spc="-75" baseline="0">
          <a:solidFill>
            <a:schemeClr val="tx1"/>
          </a:solidFill>
          <a:latin typeface="Whitney Bold" pitchFamily="2" charset="0"/>
          <a:ea typeface="Whitney Book" pitchFamily="2" charset="0"/>
          <a:cs typeface="Whitney Book" pitchFamily="2" charset="0"/>
        </a:defRPr>
      </a:lvl1pPr>
    </p:titleStyle>
    <p:bodyStyle>
      <a:lvl1pPr marL="0" indent="0" algn="l" defTabSz="685568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1pPr>
      <a:lvl2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2pPr>
      <a:lvl3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3pPr>
      <a:lvl4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>
          <a:solidFill>
            <a:schemeClr val="tx1">
              <a:alpha val="70000"/>
            </a:schemeClr>
          </a:solidFill>
          <a:latin typeface="Whitney-Medium" pitchFamily="2" charset="0"/>
          <a:ea typeface="+mn-ea"/>
          <a:cs typeface="+mn-cs"/>
        </a:defRPr>
      </a:lvl4pPr>
      <a:lvl5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 baseline="0">
          <a:solidFill>
            <a:schemeClr val="tx1">
              <a:alpha val="50000"/>
            </a:schemeClr>
          </a:solidFill>
          <a:latin typeface="Whitney-Medium" pitchFamily="2" charset="0"/>
          <a:ea typeface="+mn-ea"/>
          <a:cs typeface="+mn-cs"/>
        </a:defRPr>
      </a:lvl5pPr>
      <a:lvl6pPr marL="1885310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3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6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9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5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0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1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85701A-2433-114E-A437-355FCF621FC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2611C-EAEA-4748-8778-4173DE283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</p:sldLayoutIdLst>
  <p:hf sldNum="0" hdr="0" dt="0"/>
  <p:txStyles>
    <p:titleStyle>
      <a:lvl1pPr algn="l" defTabSz="912709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8" indent="-228178" algn="l" defTabSz="91270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3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7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1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6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950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305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9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4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5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709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3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7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/>
        </p:blipFill>
        <p:spPr>
          <a:xfrm flipH="1">
            <a:off x="3579104" y="0"/>
            <a:ext cx="5564896" cy="523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98" y="0"/>
            <a:ext cx="358140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98" y="1480924"/>
            <a:ext cx="3424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3200" spc="-3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Desafío</a:t>
            </a:r>
            <a:r>
              <a:rPr sz="3200" spc="-3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«</a:t>
            </a:r>
            <a:r>
              <a:rPr sz="3200" spc="-3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Conectar</a:t>
            </a:r>
            <a:r>
              <a:rPr sz="3200" spc="-3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</a:t>
            </a:r>
            <a:r>
              <a:rPr sz="3200" spc="-3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por</a:t>
            </a:r>
            <a:r>
              <a:rPr sz="3200" spc="-3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</a:t>
            </a:r>
            <a:r>
              <a:rPr lang="en-GB" sz="3200" spc="-30" dirty="0" smtClean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/>
            </a:r>
            <a:br>
              <a:rPr lang="en-GB" sz="3200" spc="-30" dirty="0" smtClean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</a:br>
            <a:r>
              <a:rPr sz="3200" spc="-30" dirty="0" err="1" smtClean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una</a:t>
            </a:r>
            <a:r>
              <a:rPr sz="3200" spc="-30" dirty="0" smtClean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</a:t>
            </a:r>
            <a:r>
              <a:rPr sz="3200" spc="-30" dirty="0" err="1" smtClean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buena</a:t>
            </a:r>
            <a:r>
              <a:rPr sz="3200" spc="-30" dirty="0" smtClean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</a:t>
            </a:r>
            <a:r>
              <a:rPr sz="3200" spc="-3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causa»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2475301"/>
            <a:ext cx="3424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sz="5400" b="1" spc="-30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Alivio de la COVID-19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367F-EBBC-4F32-A061-70FC56FFD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1828800" y="438150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01866" cy="857250"/>
          </a:xfrm>
        </p:spPr>
        <p:txBody>
          <a:bodyPr>
            <a:noAutofit/>
          </a:bodyPr>
          <a:lstStyle/>
          <a:p>
            <a:r>
              <a:rPr spc="-30" dirty="0"/>
              <a:t>¿</a:t>
            </a:r>
            <a:r>
              <a:rPr spc="-30" dirty="0" err="1"/>
              <a:t>Qué</a:t>
            </a:r>
            <a:r>
              <a:rPr spc="-30" dirty="0"/>
              <a:t> es </a:t>
            </a:r>
            <a:r>
              <a:rPr spc="-30" dirty="0" err="1"/>
              <a:t>el</a:t>
            </a:r>
            <a:r>
              <a:rPr spc="-30" dirty="0"/>
              <a:t> </a:t>
            </a:r>
            <a:r>
              <a:rPr spc="-30" dirty="0" err="1"/>
              <a:t>desafío</a:t>
            </a:r>
            <a:r>
              <a:rPr spc="-30" dirty="0"/>
              <a:t> «Alivio de </a:t>
            </a:r>
            <a:r>
              <a:rPr lang="en-US" spc="-30" dirty="0"/>
              <a:t/>
            </a:r>
            <a:br>
              <a:rPr lang="en-US" spc="-30" dirty="0"/>
            </a:br>
            <a:r>
              <a:rPr spc="-30" dirty="0"/>
              <a:t>la COVID-19»?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86080"/>
            <a:ext cx="38834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Descripción del desafío: </a:t>
            </a:r>
            <a:r>
              <a:rPr kumimoji="0" sz="1200" b="0" i="0" u="none" strike="noStrike" kern="1200" cap="none" spc="-30" normalizeH="0" baseline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El año pasado cambió nuestras vidas, pero también sirvió para acercarnos. Las familias se comunicaron más. Los vecinos se ayudaron entre sí. Las comunidades se inspiraron unas a otras. ¡Vamos a mantener esta dinámica positiva! Invita a tus amigos y únete a una misión global por una buena causa. Haz ejercicio, desbloquea aventuras de altos vuelos y recauda dinero para el alivio de la COVID-19 con cada paso que des.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69FA4B-5DB6-B349-84B3-EFC2E744CE42}"/>
              </a:ext>
            </a:extLst>
          </p:cNvPr>
          <p:cNvSpPr/>
          <p:nvPr/>
        </p:nvSpPr>
        <p:spPr>
          <a:xfrm>
            <a:off x="304799" y="3566930"/>
            <a:ext cx="3630388" cy="120032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500"/>
              </a:spcAft>
              <a:defRPr/>
            </a:pP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El desafío reunirá a varias empresas en un «desafío de patrocinio cruzado» para conectar por una buena causa. Por cada millón de pasos, Virgin Pulse donará 10 $ (hasta un máximo de 100 000 $) al Fondo de Respuesta Solidaria a la COVID-19 de la </a:t>
            </a: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+mn-lt"/>
                <a:cs typeface="+mn-lt"/>
              </a:rPr>
              <a:t>Organización Mundial de la Salud </a:t>
            </a:r>
            <a:r>
              <a:rPr sz="1200" b="1" spc="-30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(OMS)</a:t>
            </a: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8EA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7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73170" cy="857250"/>
          </a:xfrm>
        </p:spPr>
        <p:txBody>
          <a:bodyPr>
            <a:noAutofit/>
          </a:bodyPr>
          <a:lstStyle/>
          <a:p>
            <a:r>
              <a:rPr spc="-30"/>
              <a:t>Detalles del desafío de patrocinio cruzado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28932"/>
            <a:ext cx="3883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500"/>
              </a:spcAft>
              <a:defRPr/>
            </a:pPr>
            <a:r>
              <a:rPr sz="1200" spc="-3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Los equipos están formados por miembros de una sola empresa. Los equipos de diferentes organizaciones competirán entre ellos. </a:t>
            </a:r>
            <a:endParaRPr kumimoji="0" lang="en-US" sz="1200" b="0" i="0" u="none" strike="noStrike" kern="1200" cap="none" spc="-30" normalizeH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099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A88723-A0FD-4EFD-8018-3475A2B77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929" y="-19050"/>
            <a:ext cx="7722128" cy="5148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8B3BE9-6356-4B86-B1BC-08E6023C2FB3}"/>
              </a:ext>
            </a:extLst>
          </p:cNvPr>
          <p:cNvSpPr/>
          <p:nvPr/>
        </p:nvSpPr>
        <p:spPr>
          <a:xfrm>
            <a:off x="0" y="-8525"/>
            <a:ext cx="2907126" cy="5152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E7E37-F4D6-4013-91C4-002EACFD7757}"/>
              </a:ext>
            </a:extLst>
          </p:cNvPr>
          <p:cNvSpPr/>
          <p:nvPr/>
        </p:nvSpPr>
        <p:spPr>
          <a:xfrm>
            <a:off x="997759" y="-26711"/>
            <a:ext cx="3802841" cy="5189261"/>
          </a:xfrm>
          <a:custGeom>
            <a:avLst/>
            <a:gdLst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4169391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  <a:gd name="connsiteX0" fmla="*/ 0 w 4169391"/>
              <a:gd name="connsiteY0" fmla="*/ 0 h 5159529"/>
              <a:gd name="connsiteX1" fmla="*/ 4169391 w 4169391"/>
              <a:gd name="connsiteY1" fmla="*/ 0 h 5159529"/>
              <a:gd name="connsiteX2" fmla="*/ 1978925 w 4169391"/>
              <a:gd name="connsiteY2" fmla="*/ 5159529 h 5159529"/>
              <a:gd name="connsiteX3" fmla="*/ 0 w 4169391"/>
              <a:gd name="connsiteY3" fmla="*/ 5145881 h 5159529"/>
              <a:gd name="connsiteX4" fmla="*/ 0 w 4169391"/>
              <a:gd name="connsiteY4" fmla="*/ 0 h 5159529"/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2490717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391" h="5145881">
                <a:moveTo>
                  <a:pt x="0" y="0"/>
                </a:moveTo>
                <a:lnTo>
                  <a:pt x="4169391" y="0"/>
                </a:lnTo>
                <a:lnTo>
                  <a:pt x="2490717" y="5145881"/>
                </a:lnTo>
                <a:lnTo>
                  <a:pt x="0" y="51458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335782"/>
            <a:ext cx="5257800" cy="857250"/>
          </a:xfrm>
        </p:spPr>
        <p:txBody>
          <a:bodyPr>
            <a:noAutofit/>
          </a:bodyPr>
          <a:lstStyle/>
          <a:p>
            <a:r>
              <a:rPr spc="-30" dirty="0" err="1"/>
              <a:t>Normas</a:t>
            </a:r>
            <a:r>
              <a:rPr spc="-30" dirty="0"/>
              <a:t> del </a:t>
            </a:r>
            <a:r>
              <a:rPr spc="-30" dirty="0" err="1"/>
              <a:t>equipo</a:t>
            </a:r>
            <a:r>
              <a:rPr spc="-30" dirty="0"/>
              <a:t> y </a:t>
            </a:r>
            <a:r>
              <a:rPr lang="en-GB" spc="-30" dirty="0" smtClean="0"/>
              <a:t/>
            </a:r>
            <a:br>
              <a:rPr lang="en-GB" spc="-30" dirty="0" smtClean="0"/>
            </a:br>
            <a:r>
              <a:rPr spc="-30" dirty="0" smtClean="0"/>
              <a:t>del </a:t>
            </a:r>
            <a:r>
              <a:rPr spc="-30" dirty="0" err="1" smtClean="0"/>
              <a:t>desafío</a:t>
            </a:r>
            <a:endParaRPr spc="-3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36396" y="1357651"/>
            <a:ext cx="3232094" cy="38087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Información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importante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El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desafío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dura 3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semanas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y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tiene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20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destinos</a:t>
            </a:r>
            <a:endParaRPr sz="1200" spc="-30" dirty="0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Los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equipos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pueden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tener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hasta 5 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participantes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Las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puntuaciones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 los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equipos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se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basan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en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el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total de pasos del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equipo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 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Cuantos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más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pasos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dé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tu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equipo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, mayor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será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la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puntuación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Máximo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 30 000 pasos al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día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/>
            </a:r>
            <a:b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-30" normalizeH="0" baseline="0" noProof="0" dirty="0" err="1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por</a:t>
            </a: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participante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Detalles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 la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recompensa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del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desafío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No hay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recompensas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para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el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equipo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ganador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¡La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recompensa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es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ayudar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a una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organización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benéfica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! Por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cada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millón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de pasos, Virgin Pulse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donará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10 $ (hasta un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máximo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de 100 000 $) </a:t>
            </a:r>
            <a: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/>
            </a:r>
            <a:b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al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Fondo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de Respuesta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Solidaria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a la COVID-19 de la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Organización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 Mundial de la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Salud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 </a:t>
            </a:r>
            <a:r>
              <a:rPr sz="1200" spc="-30" dirty="0">
                <a:latin typeface="Whitney Book"/>
                <a:ea typeface="+mn-lt"/>
                <a:cs typeface="+mn-lt"/>
              </a:rPr>
              <a:t>(OMS)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r>
              <a:rPr sz="1200" spc="-30" dirty="0">
                <a:solidFill>
                  <a:srgbClr val="333D48"/>
                </a:solidFill>
                <a:latin typeface="Whitney Book"/>
                <a:ea typeface="Whitney Book" charset="0"/>
                <a:cs typeface="Whitney Book" charset="0"/>
              </a:rPr>
              <a:t> </a:t>
            </a:r>
            <a:endParaRPr lang="en-US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endParaRPr lang="en-US" sz="1200" b="1" spc="-30" dirty="0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109F9A6F-2F01-4856-8E4C-284307BD5E72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30" normalizeH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Tu papel durante el desafío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522514" y="1049906"/>
            <a:ext cx="3551465" cy="2462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>
                <a:latin typeface="Whitney Book" pitchFamily="50" charset="0"/>
              </a:rPr>
              <a:t>Se recomienda que cada campeón cree su propio equipo y no se una a un equipo que ya incluya a otros campeones. 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>
                <a:latin typeface="Whitney Book" pitchFamily="50" charset="0"/>
              </a:rPr>
              <a:t>¡Promueve el registro en tu centro o virtualmente! La mejor forma de generar entusiasmo en torno al desafío de pasos es hablar sobre él.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>
                <a:latin typeface="Whitney Book"/>
              </a:rPr>
              <a:t>Interactúa y publica un comentario o una foto en el chat del desafío al menos una vez a la semana durante las tres semanas que dura el desafío «Alivio de la COVID-19».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55536-EC69-C14C-985A-DFD7950AF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267B9-A167-F843-88AB-5F55FC32D8BA}"/>
              </a:ext>
            </a:extLst>
          </p:cNvPr>
          <p:cNvSpPr txBox="1"/>
          <p:nvPr/>
        </p:nvSpPr>
        <p:spPr>
          <a:xfrm>
            <a:off x="4800600" y="1049906"/>
            <a:ext cx="3935186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sz="1400" spc="-30">
                <a:latin typeface="Whitney Book"/>
              </a:rPr>
              <a:t>Activos de marketing disponibles: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Preguntas frecuentes del desafío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Un fondo virtual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Una imagen para las redes sociales y la intranet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Un folleto digital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Un folleto en papel</a:t>
            </a:r>
          </a:p>
          <a:p>
            <a:endParaRPr lang="en-US" sz="1400" spc="-30" dirty="0">
              <a:latin typeface="Whitney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8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79B0-1FF2-2D4C-9E50-E993B24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spc="-30"/>
              <a:t>Marcador de posición para insertar una imagen del folleto digital (opcional)</a:t>
            </a:r>
          </a:p>
        </p:txBody>
      </p:sp>
    </p:spTree>
    <p:extLst>
      <p:ext uri="{BB962C8B-B14F-4D97-AF65-F5344CB8AC3E}">
        <p14:creationId xmlns:p14="http://schemas.microsoft.com/office/powerpoint/2010/main" val="316187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464260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30" normalizeH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Calendario</a:t>
            </a: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6FA8B20A-6985-B447-A755-E9F914E00DD1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C23DB-2F56-4930-89E7-F1B29DEF9935}"/>
              </a:ext>
            </a:extLst>
          </p:cNvPr>
          <p:cNvSpPr txBox="1"/>
          <p:nvPr/>
        </p:nvSpPr>
        <p:spPr>
          <a:xfrm>
            <a:off x="4686300" y="1033704"/>
            <a:ext cx="429867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spc="-30" dirty="0" err="1">
                <a:latin typeface="Whitney" pitchFamily="2" charset="0"/>
              </a:rPr>
              <a:t>Fechas</a:t>
            </a:r>
            <a:r>
              <a:rPr sz="1400" b="1" spc="-30" dirty="0">
                <a:latin typeface="Whitney" pitchFamily="2" charset="0"/>
              </a:rPr>
              <a:t> del </a:t>
            </a:r>
            <a:r>
              <a:rPr sz="1400" b="1" spc="-30" dirty="0" err="1">
                <a:latin typeface="Whitney" pitchFamily="2" charset="0"/>
              </a:rPr>
              <a:t>desafío</a:t>
            </a:r>
            <a:endParaRPr lang="en-US" sz="14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Lunes 30/8 – </a:t>
            </a:r>
            <a:r>
              <a:rPr sz="1200" spc="-30" dirty="0" err="1">
                <a:latin typeface="Whitney Book" pitchFamily="50" charset="0"/>
              </a:rPr>
              <a:t>Apertura</a:t>
            </a:r>
            <a:r>
              <a:rPr sz="1200" spc="-30" dirty="0">
                <a:latin typeface="Whitney Book" pitchFamily="50" charset="0"/>
              </a:rPr>
              <a:t> del </a:t>
            </a:r>
            <a:r>
              <a:rPr sz="1200" spc="-30" dirty="0" err="1">
                <a:latin typeface="Whitney Book" pitchFamily="50" charset="0"/>
              </a:rPr>
              <a:t>plazo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inscripción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Martes</a:t>
            </a:r>
            <a:r>
              <a:rPr sz="1200" b="1" spc="-30" dirty="0">
                <a:latin typeface="Whitney Book" pitchFamily="50" charset="0"/>
              </a:rPr>
              <a:t> 13/9 – </a:t>
            </a:r>
            <a:r>
              <a:rPr sz="1200" spc="-30" dirty="0" err="1">
                <a:latin typeface="Whitney Book" pitchFamily="50" charset="0"/>
              </a:rPr>
              <a:t>Fecha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inicio</a:t>
            </a:r>
            <a:r>
              <a:rPr sz="1200" spc="-30" dirty="0">
                <a:latin typeface="Whitney Book" pitchFamily="50" charset="0"/>
              </a:rPr>
              <a:t> del </a:t>
            </a:r>
            <a:r>
              <a:rPr sz="1200" spc="-30" dirty="0" err="1">
                <a:latin typeface="Whitney Book" pitchFamily="50" charset="0"/>
              </a:rPr>
              <a:t>desafío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Jueves</a:t>
            </a:r>
            <a:r>
              <a:rPr sz="1200" b="1" spc="-30" dirty="0">
                <a:latin typeface="Whitney Book" pitchFamily="50" charset="0"/>
              </a:rPr>
              <a:t> 16/9 – </a:t>
            </a:r>
            <a:r>
              <a:rPr sz="1200" spc="-30" dirty="0" err="1">
                <a:latin typeface="Whitney Book" pitchFamily="50" charset="0"/>
              </a:rPr>
              <a:t>Fecha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límite</a:t>
            </a:r>
            <a:r>
              <a:rPr sz="1200" spc="-30" dirty="0">
                <a:latin typeface="Whitney Book" pitchFamily="50" charset="0"/>
              </a:rPr>
              <a:t> para </a:t>
            </a:r>
            <a:r>
              <a:rPr sz="1200" spc="-30" dirty="0" err="1">
                <a:latin typeface="Whitney Book" pitchFamily="50" charset="0"/>
              </a:rPr>
              <a:t>realizar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cambios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en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 smtClean="0">
                <a:latin typeface="Whitney Book" pitchFamily="50" charset="0"/>
              </a:rPr>
              <a:t>los</a:t>
            </a:r>
            <a:r>
              <a:rPr sz="1200" spc="-30" dirty="0" smtClean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equipos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Domingo 3/10 – </a:t>
            </a:r>
            <a:r>
              <a:rPr sz="1200" spc="-30" dirty="0" err="1">
                <a:latin typeface="Whitney Book" pitchFamily="50" charset="0"/>
              </a:rPr>
              <a:t>Fecha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finalización</a:t>
            </a:r>
            <a:r>
              <a:rPr sz="1200" spc="-30" dirty="0">
                <a:latin typeface="Whitney Book" pitchFamily="50" charset="0"/>
              </a:rPr>
              <a:t> del </a:t>
            </a:r>
            <a:r>
              <a:rPr sz="1200" spc="-30" dirty="0" err="1">
                <a:latin typeface="Whitney Book" pitchFamily="50" charset="0"/>
              </a:rPr>
              <a:t>desafío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Martes</a:t>
            </a:r>
            <a:r>
              <a:rPr sz="1200" b="1" spc="-30" dirty="0">
                <a:latin typeface="Whitney Book" pitchFamily="50" charset="0"/>
              </a:rPr>
              <a:t> 5/10 </a:t>
            </a:r>
            <a:r>
              <a:rPr sz="1200" spc="-30" dirty="0">
                <a:latin typeface="Whitney Book" pitchFamily="50" charset="0"/>
              </a:rPr>
              <a:t>– </a:t>
            </a:r>
            <a:r>
              <a:rPr sz="1200" spc="-30" dirty="0" err="1">
                <a:latin typeface="Whitney Book" pitchFamily="50" charset="0"/>
              </a:rPr>
              <a:t>Fecha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límite</a:t>
            </a:r>
            <a:r>
              <a:rPr sz="1200" spc="-30" dirty="0">
                <a:latin typeface="Whitney Book" pitchFamily="50" charset="0"/>
              </a:rPr>
              <a:t> para </a:t>
            </a:r>
            <a:r>
              <a:rPr sz="1200" spc="-30" dirty="0" err="1">
                <a:latin typeface="Whitney Book" pitchFamily="50" charset="0"/>
              </a:rPr>
              <a:t>cargar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Viernes 22/10 </a:t>
            </a:r>
            <a:r>
              <a:rPr sz="1200" spc="-30" dirty="0">
                <a:latin typeface="Whitney Book" pitchFamily="50" charset="0"/>
              </a:rPr>
              <a:t>– El </a:t>
            </a:r>
            <a:r>
              <a:rPr sz="1200" spc="-30" dirty="0" err="1">
                <a:latin typeface="Whitney Book" pitchFamily="50" charset="0"/>
              </a:rPr>
              <a:t>desafío</a:t>
            </a:r>
            <a:r>
              <a:rPr sz="1200" spc="-30" dirty="0">
                <a:latin typeface="Whitney Book" pitchFamily="50" charset="0"/>
              </a:rPr>
              <a:t> se </a:t>
            </a:r>
            <a:r>
              <a:rPr sz="1200" spc="-30" dirty="0" err="1">
                <a:latin typeface="Whitney Book" pitchFamily="50" charset="0"/>
              </a:rPr>
              <a:t>elimina</a:t>
            </a:r>
            <a:r>
              <a:rPr sz="1200" spc="-30" dirty="0">
                <a:latin typeface="Whitney Book" pitchFamily="50" charset="0"/>
              </a:rPr>
              <a:t> de la </a:t>
            </a:r>
            <a:r>
              <a:rPr sz="1200" spc="-30" dirty="0" err="1">
                <a:latin typeface="Whitney Book" pitchFamily="50" charset="0"/>
              </a:rPr>
              <a:t>plataforma</a:t>
            </a:r>
            <a:endParaRPr sz="1200" spc="-30" dirty="0">
              <a:latin typeface="Whitney Book" pitchFamily="50" charset="0"/>
            </a:endParaRPr>
          </a:p>
          <a:p>
            <a:pPr lvl="1">
              <a:spcBef>
                <a:spcPts val="600"/>
              </a:spcBef>
            </a:pPr>
            <a:endParaRPr lang="en-US" sz="1200" spc="-30" dirty="0">
              <a:latin typeface="Whitney Boo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2709-DCA8-354F-8456-F4C1F834D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457200" y="961793"/>
            <a:ext cx="373107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spc="-30" dirty="0" err="1">
                <a:latin typeface="Whitney" pitchFamily="2" charset="0"/>
              </a:rPr>
              <a:t>Promociones</a:t>
            </a:r>
            <a:r>
              <a:rPr sz="1400" b="1" spc="-30" dirty="0">
                <a:latin typeface="Whitney" pitchFamily="2" charset="0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sz="1200" spc="-30" dirty="0">
                <a:latin typeface="Whitney Book" pitchFamily="50" charset="0"/>
              </a:rPr>
              <a:t>El </a:t>
            </a:r>
            <a:r>
              <a:rPr sz="1200" spc="-30" dirty="0" err="1">
                <a:latin typeface="Whitney Book" pitchFamily="50" charset="0"/>
              </a:rPr>
              <a:t>plazo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inscripción</a:t>
            </a:r>
            <a:r>
              <a:rPr sz="1200" spc="-30" dirty="0">
                <a:latin typeface="Whitney Book" pitchFamily="50" charset="0"/>
              </a:rPr>
              <a:t> se </a:t>
            </a:r>
            <a:r>
              <a:rPr sz="1200" spc="-30" dirty="0" err="1">
                <a:latin typeface="Whitney Book" pitchFamily="50" charset="0"/>
              </a:rPr>
              <a:t>abre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el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b="1" spc="-30" dirty="0">
                <a:latin typeface="Whitney Book" pitchFamily="50" charset="0"/>
              </a:rPr>
              <a:t>30 de </a:t>
            </a:r>
            <a:r>
              <a:rPr sz="1200" b="1" spc="-30" dirty="0" err="1">
                <a:latin typeface="Whitney Book" pitchFamily="50" charset="0"/>
              </a:rPr>
              <a:t>agosto</a:t>
            </a:r>
            <a:r>
              <a:rPr sz="1200" b="1" spc="-30" dirty="0">
                <a:latin typeface="Whitney Book" pitchFamily="50" charset="0"/>
              </a:rPr>
              <a:t>, </a:t>
            </a:r>
            <a:r>
              <a:rPr sz="1200" spc="-30" dirty="0">
                <a:latin typeface="Whitney Book" pitchFamily="50" charset="0"/>
              </a:rPr>
              <a:t>por lo que la </a:t>
            </a:r>
            <a:r>
              <a:rPr sz="1200" spc="-30" dirty="0" err="1">
                <a:latin typeface="Whitney Book" pitchFamily="50" charset="0"/>
              </a:rPr>
              <a:t>promoción</a:t>
            </a:r>
            <a:r>
              <a:rPr sz="1200" spc="-30" dirty="0">
                <a:latin typeface="Whitney Book" pitchFamily="50" charset="0"/>
              </a:rPr>
              <a:t> se </a:t>
            </a:r>
            <a:r>
              <a:rPr sz="1200" spc="-30" dirty="0" err="1">
                <a:latin typeface="Whitney Book" pitchFamily="50" charset="0"/>
              </a:rPr>
              <a:t>puede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iniciar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el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mismo</a:t>
            </a:r>
            <a:r>
              <a:rPr sz="1200" spc="-30" dirty="0">
                <a:latin typeface="Whitney Book" pitchFamily="50" charset="0"/>
              </a:rPr>
              <a:t> día.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Semana</a:t>
            </a:r>
            <a:r>
              <a:rPr sz="1200" b="1" spc="-30" dirty="0">
                <a:latin typeface="Whitney Book" pitchFamily="50" charset="0"/>
              </a:rPr>
              <a:t> del lunes, 30 de </a:t>
            </a:r>
            <a:r>
              <a:rPr sz="1200" b="1" spc="-30" dirty="0" err="1">
                <a:latin typeface="Whitney Book" pitchFamily="50" charset="0"/>
              </a:rPr>
              <a:t>agosto</a:t>
            </a:r>
            <a:r>
              <a:rPr sz="1200" b="1" spc="-30" dirty="0">
                <a:latin typeface="Whitney Book" pitchFamily="50" charset="0"/>
              </a:rPr>
              <a:t>: </a:t>
            </a:r>
            <a:r>
              <a:rPr sz="1200" spc="-30" dirty="0">
                <a:latin typeface="Whitney Book" pitchFamily="50" charset="0"/>
              </a:rPr>
              <a:t>Publica el </a:t>
            </a:r>
            <a:r>
              <a:rPr sz="1200" spc="-30" dirty="0" err="1">
                <a:latin typeface="Whitney Book" pitchFamily="50" charset="0"/>
              </a:rPr>
              <a:t>folleto</a:t>
            </a:r>
            <a:r>
              <a:rPr sz="1200" spc="-30" dirty="0">
                <a:latin typeface="Whitney Book" pitchFamily="50" charset="0"/>
              </a:rPr>
              <a:t> digital o el </a:t>
            </a:r>
            <a:r>
              <a:rPr sz="1200" spc="-30" dirty="0" err="1">
                <a:latin typeface="Whitney Book" pitchFamily="50" charset="0"/>
              </a:rPr>
              <a:t>folleto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en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papel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en</a:t>
            </a:r>
            <a:r>
              <a:rPr sz="1200" spc="-30" dirty="0">
                <a:latin typeface="Whitney Book" pitchFamily="50" charset="0"/>
              </a:rPr>
              <a:t> persona o de forma virtual </a:t>
            </a:r>
            <a:r>
              <a:rPr sz="1200" spc="-30" dirty="0" err="1">
                <a:latin typeface="Whitney Book" pitchFamily="50" charset="0"/>
              </a:rPr>
              <a:t>usando</a:t>
            </a:r>
            <a:r>
              <a:rPr sz="1200" spc="-30" dirty="0">
                <a:latin typeface="Whitney Book" pitchFamily="50" charset="0"/>
              </a:rPr>
              <a:t> el </a:t>
            </a:r>
            <a:r>
              <a:rPr sz="1200" spc="-30" dirty="0" err="1">
                <a:latin typeface="Whitney Book" pitchFamily="50" charset="0"/>
              </a:rPr>
              <a:t>correo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electrónico</a:t>
            </a:r>
            <a:r>
              <a:rPr sz="1200" spc="-30" dirty="0">
                <a:latin typeface="Whitney Book" pitchFamily="50" charset="0"/>
              </a:rPr>
              <a:t> o los </a:t>
            </a:r>
            <a:r>
              <a:rPr sz="1200" spc="-30" dirty="0" err="1">
                <a:latin typeface="Whitney Book" pitchFamily="50" charset="0"/>
              </a:rPr>
              <a:t>canales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lang="en-GB" sz="1200" spc="-30" dirty="0" smtClean="0">
                <a:latin typeface="Whitney Book" pitchFamily="50" charset="0"/>
              </a:rPr>
              <a:t/>
            </a:r>
            <a:br>
              <a:rPr lang="en-GB" sz="1200" spc="-30" dirty="0" smtClean="0">
                <a:latin typeface="Whitney Book" pitchFamily="50" charset="0"/>
              </a:rPr>
            </a:br>
            <a:r>
              <a:rPr sz="1200" spc="-30" dirty="0" smtClean="0">
                <a:latin typeface="Whitney Book" pitchFamily="50" charset="0"/>
              </a:rPr>
              <a:t>la </a:t>
            </a:r>
            <a:r>
              <a:rPr sz="1200" spc="-30" dirty="0" err="1">
                <a:latin typeface="Whitney Book" pitchFamily="50" charset="0"/>
              </a:rPr>
              <a:t>empresa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Semana</a:t>
            </a:r>
            <a:r>
              <a:rPr sz="1200" b="1" spc="-30" dirty="0">
                <a:latin typeface="Whitney Book" pitchFamily="50" charset="0"/>
              </a:rPr>
              <a:t> del lunes, 6 de </a:t>
            </a:r>
            <a:r>
              <a:rPr sz="1200" b="1" spc="-30" dirty="0" err="1">
                <a:latin typeface="Whitney Book" pitchFamily="50" charset="0"/>
              </a:rPr>
              <a:t>septiembre</a:t>
            </a:r>
            <a:r>
              <a:rPr sz="1200" b="1" spc="-30" dirty="0">
                <a:latin typeface="Whitney Book" pitchFamily="50" charset="0"/>
              </a:rPr>
              <a:t>: </a:t>
            </a:r>
            <a:r>
              <a:rPr sz="1200" spc="-30" dirty="0" err="1">
                <a:latin typeface="Whitney Book" pitchFamily="50" charset="0"/>
              </a:rPr>
              <a:t>Recuerda</a:t>
            </a:r>
            <a:r>
              <a:rPr sz="1200" spc="-30" dirty="0">
                <a:latin typeface="Whitney Book" pitchFamily="50" charset="0"/>
              </a:rPr>
              <a:t> a los </a:t>
            </a:r>
            <a:r>
              <a:rPr sz="1200" spc="-30" dirty="0" err="1">
                <a:latin typeface="Whitney Book" pitchFamily="50" charset="0"/>
              </a:rPr>
              <a:t>demás</a:t>
            </a:r>
            <a:r>
              <a:rPr sz="1200" spc="-30" dirty="0">
                <a:latin typeface="Whitney Book" pitchFamily="50" charset="0"/>
              </a:rPr>
              <a:t> que se </a:t>
            </a:r>
            <a:r>
              <a:rPr sz="1200" spc="-30" dirty="0" err="1">
                <a:latin typeface="Whitney Book" pitchFamily="50" charset="0"/>
              </a:rPr>
              <a:t>registren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Lunes, 13 de </a:t>
            </a:r>
            <a:r>
              <a:rPr sz="1200" b="1" spc="-30" dirty="0" err="1">
                <a:latin typeface="Whitney Book" pitchFamily="50" charset="0"/>
              </a:rPr>
              <a:t>septiembre</a:t>
            </a:r>
            <a:r>
              <a:rPr sz="1200" b="1" spc="-30" dirty="0">
                <a:latin typeface="Whitney Book" pitchFamily="50" charset="0"/>
              </a:rPr>
              <a:t>: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Empieza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el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desafío</a:t>
            </a:r>
            <a:r>
              <a:rPr sz="1200" spc="-30" dirty="0">
                <a:latin typeface="Whitney Book" pitchFamily="50" charset="0"/>
              </a:rPr>
              <a:t>. ¡</a:t>
            </a:r>
            <a:r>
              <a:rPr sz="1200" spc="-30" dirty="0" err="1">
                <a:latin typeface="Whitney Book" pitchFamily="50" charset="0"/>
              </a:rPr>
              <a:t>Envía</a:t>
            </a:r>
            <a:r>
              <a:rPr sz="1200" spc="-30" dirty="0">
                <a:latin typeface="Whitney Book" pitchFamily="50" charset="0"/>
              </a:rPr>
              <a:t> un </a:t>
            </a:r>
            <a:r>
              <a:rPr sz="1200" spc="-30" dirty="0" err="1">
                <a:latin typeface="Whitney Book" pitchFamily="50" charset="0"/>
              </a:rPr>
              <a:t>mensaje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inspirador</a:t>
            </a:r>
            <a:r>
              <a:rPr sz="1200" spc="-30" dirty="0">
                <a:latin typeface="Whitney Book" pitchFamily="50" charset="0"/>
              </a:rPr>
              <a:t> a </a:t>
            </a:r>
            <a:r>
              <a:rPr sz="1200" spc="-30" dirty="0" err="1">
                <a:latin typeface="Whitney Book" pitchFamily="50" charset="0"/>
              </a:rPr>
              <a:t>tus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compañeros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equipo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lang="en-GB" sz="1200" spc="-30" dirty="0" smtClean="0">
                <a:latin typeface="Whitney Book" pitchFamily="50" charset="0"/>
              </a:rPr>
              <a:t/>
            </a:r>
            <a:br>
              <a:rPr lang="en-GB" sz="1200" spc="-30" dirty="0" smtClean="0">
                <a:latin typeface="Whitney Book" pitchFamily="50" charset="0"/>
              </a:rPr>
            </a:br>
            <a:r>
              <a:rPr sz="1200" spc="-30" dirty="0" smtClean="0">
                <a:latin typeface="Whitney Book" pitchFamily="50" charset="0"/>
              </a:rPr>
              <a:t>o </a:t>
            </a:r>
            <a:r>
              <a:rPr sz="1200" spc="-30" dirty="0" err="1">
                <a:latin typeface="Whitney Book" pitchFamily="50" charset="0"/>
              </a:rPr>
              <a:t>publícalo</a:t>
            </a:r>
            <a:r>
              <a:rPr sz="1200" spc="-30" dirty="0">
                <a:latin typeface="Whitney Book" pitchFamily="50" charset="0"/>
              </a:rPr>
              <a:t>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Viernes, 1 de </a:t>
            </a:r>
            <a:r>
              <a:rPr sz="1200" b="1" spc="-30" dirty="0" err="1">
                <a:latin typeface="Whitney Book" pitchFamily="50" charset="0"/>
              </a:rPr>
              <a:t>octubre</a:t>
            </a:r>
            <a:r>
              <a:rPr sz="1200" b="1" spc="-30" dirty="0">
                <a:latin typeface="Whitney Book" pitchFamily="50" charset="0"/>
              </a:rPr>
              <a:t>: </a:t>
            </a:r>
            <a:r>
              <a:rPr sz="1200" spc="-30" dirty="0" err="1">
                <a:latin typeface="Whitney Book" pitchFamily="50" charset="0"/>
              </a:rPr>
              <a:t>Recuerda</a:t>
            </a:r>
            <a:r>
              <a:rPr sz="1200" spc="-30" dirty="0">
                <a:latin typeface="Whitney Book" pitchFamily="50" charset="0"/>
              </a:rPr>
              <a:t> a los </a:t>
            </a:r>
            <a:r>
              <a:rPr sz="1200" spc="-30" dirty="0" err="1">
                <a:latin typeface="Whitney Book" pitchFamily="50" charset="0"/>
              </a:rPr>
              <a:t>participantes</a:t>
            </a:r>
            <a:r>
              <a:rPr sz="1200" spc="-30" dirty="0">
                <a:latin typeface="Whitney Book" pitchFamily="50" charset="0"/>
              </a:rPr>
              <a:t> que la </a:t>
            </a:r>
            <a:r>
              <a:rPr sz="1200" spc="-30" dirty="0" err="1">
                <a:latin typeface="Whitney Book" pitchFamily="50" charset="0"/>
              </a:rPr>
              <a:t>fecha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límite</a:t>
            </a:r>
            <a:r>
              <a:rPr sz="1200" spc="-30" dirty="0">
                <a:latin typeface="Whitney Book" pitchFamily="50" charset="0"/>
              </a:rPr>
              <a:t> para </a:t>
            </a:r>
            <a:r>
              <a:rPr sz="1200" spc="-30" dirty="0" err="1">
                <a:latin typeface="Whitney Book" pitchFamily="50" charset="0"/>
              </a:rPr>
              <a:t>cargar</a:t>
            </a:r>
            <a:r>
              <a:rPr sz="1200" spc="-30" dirty="0">
                <a:latin typeface="Whitney Book" pitchFamily="50" charset="0"/>
              </a:rPr>
              <a:t> es </a:t>
            </a:r>
            <a:r>
              <a:rPr sz="1200" spc="-30" dirty="0" err="1">
                <a:latin typeface="Whitney Book" pitchFamily="50" charset="0"/>
              </a:rPr>
              <a:t>el</a:t>
            </a:r>
            <a:r>
              <a:rPr sz="1200" spc="-30" dirty="0">
                <a:latin typeface="Whitney Book" pitchFamily="50" charset="0"/>
              </a:rPr>
              <a:t> martes</a:t>
            </a:r>
          </a:p>
        </p:txBody>
      </p:sp>
    </p:spTree>
    <p:extLst>
      <p:ext uri="{BB962C8B-B14F-4D97-AF65-F5344CB8AC3E}">
        <p14:creationId xmlns:p14="http://schemas.microsoft.com/office/powerpoint/2010/main" val="120616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A8FBF8-322A-4348-98BF-8EBAF53F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949" y="0"/>
            <a:ext cx="7202052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358140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D36202-27D5-4F09-B1D5-3D1760B622FB}"/>
              </a:ext>
            </a:extLst>
          </p:cNvPr>
          <p:cNvSpPr txBox="1">
            <a:spLocks/>
          </p:cNvSpPr>
          <p:nvPr/>
        </p:nvSpPr>
        <p:spPr>
          <a:xfrm>
            <a:off x="330293" y="666750"/>
            <a:ext cx="3214254" cy="9353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pc="-30" dirty="0" err="1">
                <a:solidFill>
                  <a:srgbClr val="FFFFFF"/>
                </a:solidFill>
              </a:rPr>
              <a:t>Apéndice</a:t>
            </a:r>
            <a:endParaRPr kumimoji="0" lang="en-US" sz="3600" b="1" i="0" u="none" strike="noStrike" kern="1200" cap="none" spc="-3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ungsten Semibold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E37B8-E816-401A-A2B4-48CD1FF96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7620000" y="4053238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7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1AD48-6717-41FE-A282-802A249A0331}"/>
              </a:ext>
            </a:extLst>
          </p:cNvPr>
          <p:cNvGrpSpPr/>
          <p:nvPr/>
        </p:nvGrpSpPr>
        <p:grpSpPr>
          <a:xfrm>
            <a:off x="4037758" y="1410025"/>
            <a:ext cx="1525685" cy="3051370"/>
            <a:chOff x="1518227" y="2986809"/>
            <a:chExt cx="3343275" cy="6686550"/>
          </a:xfrm>
        </p:grpSpPr>
        <p:pic>
          <p:nvPicPr>
            <p:cNvPr id="11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9C2D15E-18EE-420B-AA5E-5F9F49B9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2986809"/>
              <a:ext cx="3343275" cy="6686550"/>
            </a:xfrm>
            <a:prstGeom prst="rect">
              <a:avLst/>
            </a:prstGeom>
          </p:spPr>
        </p:pic>
        <p:pic>
          <p:nvPicPr>
            <p:cNvPr id="7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6DF4819-9EF2-439A-9EFE-BCEE6D1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420" y="3943638"/>
              <a:ext cx="2771775" cy="4876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19212D-0DBC-4875-BDA6-BC2EE8543386}"/>
              </a:ext>
            </a:extLst>
          </p:cNvPr>
          <p:cNvGrpSpPr/>
          <p:nvPr/>
        </p:nvGrpSpPr>
        <p:grpSpPr>
          <a:xfrm>
            <a:off x="5529205" y="1410024"/>
            <a:ext cx="1527862" cy="3051370"/>
            <a:chOff x="4733059" y="2955059"/>
            <a:chExt cx="3343275" cy="6677025"/>
          </a:xfrm>
        </p:grpSpPr>
        <p:pic>
          <p:nvPicPr>
            <p:cNvPr id="8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08C3829-8BA9-4542-8D0C-90283E40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59" y="2955059"/>
              <a:ext cx="3343275" cy="6677025"/>
            </a:xfrm>
            <a:prstGeom prst="rect">
              <a:avLst/>
            </a:prstGeom>
          </p:spPr>
        </p:pic>
        <p:pic>
          <p:nvPicPr>
            <p:cNvPr id="10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98D69A4-CE76-4090-967C-1F5767C8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570" y="3901498"/>
              <a:ext cx="2733675" cy="4791075"/>
            </a:xfrm>
            <a:prstGeom prst="rect">
              <a:avLst/>
            </a:prstGeom>
          </p:spPr>
        </p:pic>
      </p:grpSp>
      <p:sp>
        <p:nvSpPr>
          <p:cNvPr id="20" name="Text Placeholder 49">
            <a:extLst>
              <a:ext uri="{FF2B5EF4-FFF2-40B4-BE49-F238E27FC236}">
                <a16:creationId xmlns:a16="http://schemas.microsoft.com/office/drawing/2014/main" id="{BE8F23AF-661B-42E8-AAA7-7C7274BEB9B2}"/>
              </a:ext>
            </a:extLst>
          </p:cNvPr>
          <p:cNvSpPr>
            <a:spLocks noGrp="1"/>
          </p:cNvSpPr>
          <p:nvPr/>
        </p:nvSpPr>
        <p:spPr>
          <a:xfrm>
            <a:off x="561248" y="1953285"/>
            <a:ext cx="3164864" cy="1980405"/>
          </a:xfrm>
          <a:prstGeom prst="rect">
            <a:avLst/>
          </a:prstGeom>
        </p:spPr>
        <p:txBody>
          <a:bodyPr wrap="square" lIns="0" tIns="34290" rIns="67500" bIns="34290" anchor="t">
            <a:noAutofit/>
          </a:bodyPr>
          <a:lstStyle>
            <a:lvl1pPr marL="0" marR="0" indent="0" algn="l" defTabSz="91271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  <a:lvl2pPr marL="91271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182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965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812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660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5073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354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201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 spc="-30">
                <a:latin typeface="Whitney Book" pitchFamily="2" charset="0"/>
                <a:cs typeface="Calibri"/>
              </a:rPr>
              <a:t>Los equipos solo pueden estar formados por miembros de la misma organización. Los descargos de responsabilidad simplifican este proceso. </a:t>
            </a:r>
            <a:endParaRPr lang="en-US" sz="1050" spc="-30" dirty="0">
              <a:latin typeface="Whitney Book" pitchFamily="2" charset="0"/>
            </a:endParaRPr>
          </a:p>
          <a:p>
            <a:r>
              <a:rPr sz="1050" spc="-30">
                <a:latin typeface="Whitney Book" pitchFamily="2" charset="0"/>
              </a:rPr>
              <a:t>Si un participante pertenece a una organización diferente, aparecerá como «Miembro de  [Nombre del equipo]» con una imagen de perfil genérica.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spc="-30">
                <a:latin typeface="Whitney Book" pitchFamily="2" charset="0"/>
              </a:rPr>
              <a:t>Los miembros no pueden hacerse amigos de miembros de otras organizaciones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spc="-30">
                <a:latin typeface="Whitney Book" pitchFamily="2" charset="0"/>
              </a:rPr>
              <a:t>Los miembros podrán interactuar con miembros de otras organizaciones en el chat</a:t>
            </a:r>
          </a:p>
          <a:p>
            <a:pPr marL="214313" indent="-214313">
              <a:buChar char="•"/>
            </a:pPr>
            <a:endParaRPr lang="en-US" sz="1050" spc="-30" dirty="0">
              <a:latin typeface="Whitney Book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D9D4E-B9A0-9B4B-A82D-FB750CFE9963}"/>
              </a:ext>
            </a:extLst>
          </p:cNvPr>
          <p:cNvGrpSpPr/>
          <p:nvPr/>
        </p:nvGrpSpPr>
        <p:grpSpPr>
          <a:xfrm>
            <a:off x="7054890" y="1410024"/>
            <a:ext cx="1527863" cy="3055725"/>
            <a:chOff x="3342986" y="1578841"/>
            <a:chExt cx="3343275" cy="6686550"/>
          </a:xfrm>
        </p:grpSpPr>
        <p:pic>
          <p:nvPicPr>
            <p:cNvPr id="25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D58BFF6-5FB7-4E45-BF5E-474665C2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986" y="1578841"/>
              <a:ext cx="3343275" cy="6686550"/>
            </a:xfrm>
            <a:prstGeom prst="rect">
              <a:avLst/>
            </a:prstGeom>
          </p:spPr>
        </p:pic>
        <p:pic>
          <p:nvPicPr>
            <p:cNvPr id="26" name="Picture 2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0914794-AA44-CA4C-9000-178E8136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2693" y="2470439"/>
              <a:ext cx="2724150" cy="48101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481E6D-B6CC-4441-93E6-B3BE1841830E}"/>
              </a:ext>
            </a:extLst>
          </p:cNvPr>
          <p:cNvSpPr txBox="1"/>
          <p:nvPr/>
        </p:nvSpPr>
        <p:spPr>
          <a:xfrm>
            <a:off x="7027427" y="4380297"/>
            <a:ext cx="1618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 dirty="0">
                <a:latin typeface="Whitney Book" pitchFamily="2" charset="0"/>
              </a:rPr>
              <a:t>Chat del </a:t>
            </a:r>
            <a:r>
              <a:rPr sz="900" i="1" spc="-30" dirty="0" err="1">
                <a:latin typeface="Whitney Book" pitchFamily="2" charset="0"/>
              </a:rPr>
              <a:t>desafío</a:t>
            </a:r>
            <a:r>
              <a:rPr sz="900" i="1" spc="-30" dirty="0">
                <a:latin typeface="Whitney Book" pitchFamily="2" charset="0"/>
              </a:rPr>
              <a:t>: se </a:t>
            </a:r>
            <a:r>
              <a:rPr sz="900" i="1" spc="-30" dirty="0" err="1">
                <a:latin typeface="Whitney Book" pitchFamily="2" charset="0"/>
              </a:rPr>
              <a:t>mostrarán</a:t>
            </a:r>
            <a:r>
              <a:rPr sz="900" i="1" spc="-30" dirty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los</a:t>
            </a:r>
            <a:r>
              <a:rPr sz="900" i="1" spc="-30" dirty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avatares</a:t>
            </a:r>
            <a:r>
              <a:rPr sz="900" i="1" spc="-30" dirty="0">
                <a:latin typeface="Whitney Book" pitchFamily="2" charset="0"/>
              </a:rPr>
              <a:t> de </a:t>
            </a:r>
            <a:r>
              <a:rPr sz="900" i="1" spc="-30" dirty="0" err="1">
                <a:latin typeface="Whitney Book" pitchFamily="2" charset="0"/>
              </a:rPr>
              <a:t>los</a:t>
            </a:r>
            <a:r>
              <a:rPr sz="900" i="1" spc="-30" dirty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miembros</a:t>
            </a:r>
            <a:r>
              <a:rPr sz="900" i="1" spc="-30" dirty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si</a:t>
            </a:r>
            <a:r>
              <a:rPr sz="900" i="1" spc="-30" dirty="0">
                <a:latin typeface="Whitney Book" pitchFamily="2" charset="0"/>
              </a:rPr>
              <a:t> un </a:t>
            </a:r>
            <a:r>
              <a:rPr sz="900" i="1" spc="-30" dirty="0" err="1">
                <a:latin typeface="Whitney Book" pitchFamily="2" charset="0"/>
              </a:rPr>
              <a:t>equipo</a:t>
            </a:r>
            <a:r>
              <a:rPr sz="900" i="1" spc="-30" dirty="0">
                <a:latin typeface="Whitney Book" pitchFamily="2" charset="0"/>
              </a:rPr>
              <a:t> no </a:t>
            </a:r>
            <a:r>
              <a:rPr sz="900" i="1" spc="-30" dirty="0" err="1">
                <a:latin typeface="Whitney Book" pitchFamily="2" charset="0"/>
              </a:rPr>
              <a:t>pertenece</a:t>
            </a:r>
            <a:r>
              <a:rPr sz="900" i="1" spc="-30" dirty="0">
                <a:latin typeface="Whitney Book" pitchFamily="2" charset="0"/>
              </a:rPr>
              <a:t> a </a:t>
            </a:r>
            <a:r>
              <a:rPr lang="en-GB" sz="900" i="1" spc="-30" dirty="0" smtClean="0">
                <a:latin typeface="Whitney Book" pitchFamily="2" charset="0"/>
              </a:rPr>
              <a:t/>
            </a:r>
            <a:br>
              <a:rPr lang="en-GB" sz="900" i="1" spc="-30" dirty="0" smtClean="0">
                <a:latin typeface="Whitney Book" pitchFamily="2" charset="0"/>
              </a:rPr>
            </a:br>
            <a:r>
              <a:rPr sz="900" i="1" spc="-30" dirty="0" err="1" smtClean="0">
                <a:latin typeface="Whitney Book" pitchFamily="2" charset="0"/>
              </a:rPr>
              <a:t>tu</a:t>
            </a:r>
            <a:r>
              <a:rPr sz="900" i="1" spc="-30" dirty="0" smtClean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organización</a:t>
            </a:r>
            <a:endParaRPr sz="900" i="1" spc="-30" dirty="0">
              <a:latin typeface="Whitney Book" pitchFamily="2" charset="0"/>
            </a:endParaRPr>
          </a:p>
          <a:p>
            <a:pPr algn="ctr"/>
            <a:endParaRPr lang="en-US" sz="900" i="1" spc="-30" dirty="0">
              <a:latin typeface="Whitney Boo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64464-1BC8-C84E-A213-526A91077017}"/>
              </a:ext>
            </a:extLst>
          </p:cNvPr>
          <p:cNvSpPr txBox="1"/>
          <p:nvPr/>
        </p:nvSpPr>
        <p:spPr>
          <a:xfrm>
            <a:off x="5653981" y="4465749"/>
            <a:ext cx="124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 dirty="0" err="1">
                <a:latin typeface="Whitney Book" pitchFamily="2" charset="0"/>
              </a:rPr>
              <a:t>Equipos</a:t>
            </a:r>
            <a:r>
              <a:rPr sz="900" i="1" spc="-30" dirty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sugeridos</a:t>
            </a:r>
            <a:r>
              <a:rPr sz="900" i="1" spc="-30" dirty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en</a:t>
            </a:r>
            <a:r>
              <a:rPr sz="900" i="1" spc="-30" dirty="0">
                <a:latin typeface="Whitney Book" pitchFamily="2" charset="0"/>
              </a:rPr>
              <a:t> </a:t>
            </a:r>
            <a:r>
              <a:rPr lang="en-GB" sz="900" i="1" spc="-30" dirty="0" smtClean="0">
                <a:latin typeface="Whitney Book" pitchFamily="2" charset="0"/>
              </a:rPr>
              <a:t/>
            </a:r>
            <a:br>
              <a:rPr lang="en-GB" sz="900" i="1" spc="-30" dirty="0" smtClean="0">
                <a:latin typeface="Whitney Book" pitchFamily="2" charset="0"/>
              </a:rPr>
            </a:br>
            <a:r>
              <a:rPr sz="900" i="1" spc="-30" dirty="0" err="1" smtClean="0">
                <a:latin typeface="Whitney Book" pitchFamily="2" charset="0"/>
              </a:rPr>
              <a:t>tu</a:t>
            </a:r>
            <a:r>
              <a:rPr sz="900" i="1" spc="-30" dirty="0" smtClean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organización</a:t>
            </a:r>
            <a:endParaRPr sz="900" i="1" spc="-30" dirty="0">
              <a:latin typeface="Whitney Book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02D730-F413-E140-9BEE-BA34D9351D00}"/>
              </a:ext>
            </a:extLst>
          </p:cNvPr>
          <p:cNvSpPr txBox="1"/>
          <p:nvPr/>
        </p:nvSpPr>
        <p:spPr>
          <a:xfrm>
            <a:off x="4198284" y="4459800"/>
            <a:ext cx="117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 dirty="0" err="1">
                <a:latin typeface="Whitney Book" pitchFamily="2" charset="0"/>
              </a:rPr>
              <a:t>Invita</a:t>
            </a:r>
            <a:r>
              <a:rPr sz="900" i="1" spc="-30" dirty="0">
                <a:latin typeface="Whitney Book" pitchFamily="2" charset="0"/>
              </a:rPr>
              <a:t> a </a:t>
            </a:r>
            <a:r>
              <a:rPr sz="900" i="1" spc="-30" dirty="0" err="1">
                <a:latin typeface="Whitney Book" pitchFamily="2" charset="0"/>
              </a:rPr>
              <a:t>jugadores</a:t>
            </a:r>
            <a:r>
              <a:rPr sz="900" i="1" spc="-30" dirty="0">
                <a:latin typeface="Whitney Book" pitchFamily="2" charset="0"/>
              </a:rPr>
              <a:t> de </a:t>
            </a:r>
            <a:r>
              <a:rPr lang="en-GB" sz="900" i="1" spc="-30" dirty="0" smtClean="0">
                <a:latin typeface="Whitney Book" pitchFamily="2" charset="0"/>
              </a:rPr>
              <a:t/>
            </a:r>
            <a:br>
              <a:rPr lang="en-GB" sz="900" i="1" spc="-30" dirty="0" smtClean="0">
                <a:latin typeface="Whitney Book" pitchFamily="2" charset="0"/>
              </a:rPr>
            </a:br>
            <a:r>
              <a:rPr sz="900" i="1" spc="-30" dirty="0" err="1" smtClean="0">
                <a:latin typeface="Whitney Book" pitchFamily="2" charset="0"/>
              </a:rPr>
              <a:t>tu</a:t>
            </a:r>
            <a:r>
              <a:rPr sz="900" i="1" spc="-30" dirty="0" smtClean="0">
                <a:latin typeface="Whitney Book" pitchFamily="2" charset="0"/>
              </a:rPr>
              <a:t> </a:t>
            </a:r>
            <a:r>
              <a:rPr sz="900" i="1" spc="-30" dirty="0" err="1">
                <a:latin typeface="Whitney Book" pitchFamily="2" charset="0"/>
              </a:rPr>
              <a:t>organización</a:t>
            </a:r>
            <a:endParaRPr sz="900" i="1" spc="-30" dirty="0">
              <a:latin typeface="Whitney Book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7D374E-D1E6-C84A-BCBC-6C1674837C36}"/>
              </a:ext>
            </a:extLst>
          </p:cNvPr>
          <p:cNvSpPr/>
          <p:nvPr/>
        </p:nvSpPr>
        <p:spPr>
          <a:xfrm>
            <a:off x="73742" y="1098139"/>
            <a:ext cx="8878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sz="1200" b="1" spc="-30">
                <a:solidFill>
                  <a:schemeClr val="bg1">
                    <a:lumMod val="50000"/>
                  </a:schemeClr>
                </a:solidFill>
                <a:latin typeface="Whitney" pitchFamily="2" charset="0"/>
              </a:rPr>
              <a:t>Privacidad y confidencialidad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EF2482-9C0B-A944-9A1B-BDF88AB94082}"/>
              </a:ext>
            </a:extLst>
          </p:cNvPr>
          <p:cNvSpPr txBox="1">
            <a:spLocks/>
          </p:cNvSpPr>
          <p:nvPr/>
        </p:nvSpPr>
        <p:spPr>
          <a:xfrm>
            <a:off x="0" y="191740"/>
            <a:ext cx="914399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Medium" pitchFamily="2" charset="0"/>
                <a:ea typeface="Tungsten Semibold" charset="0"/>
                <a:cs typeface="Tungsten Semibold" charset="0"/>
              </a:defRPr>
            </a:lvl1pPr>
          </a:lstStyle>
          <a:p>
            <a:pPr>
              <a:lnSpc>
                <a:spcPts val="3900"/>
              </a:lnSpc>
            </a:pPr>
            <a:r>
              <a:rPr spc="-30" dirty="0" err="1"/>
              <a:t>Experiencia</a:t>
            </a:r>
            <a:r>
              <a:rPr spc="-30" dirty="0"/>
              <a:t> de los </a:t>
            </a:r>
            <a:r>
              <a:rPr spc="-30" dirty="0" err="1"/>
              <a:t>miembros</a:t>
            </a:r>
            <a:r>
              <a:rPr spc="-30" dirty="0"/>
              <a:t> </a:t>
            </a:r>
            <a:r>
              <a:rPr spc="-30" dirty="0" err="1"/>
              <a:t>en</a:t>
            </a:r>
            <a:r>
              <a:rPr spc="-30" dirty="0"/>
              <a:t> </a:t>
            </a:r>
            <a:r>
              <a:rPr spc="-30" dirty="0" err="1"/>
              <a:t>el</a:t>
            </a:r>
            <a:r>
              <a:rPr spc="-30" dirty="0"/>
              <a:t> </a:t>
            </a:r>
            <a:r>
              <a:rPr spc="-30" dirty="0" err="1"/>
              <a:t>patrocinio</a:t>
            </a:r>
            <a:r>
              <a:rPr spc="-30" dirty="0"/>
              <a:t> cruzado</a:t>
            </a:r>
          </a:p>
        </p:txBody>
      </p:sp>
    </p:spTree>
    <p:extLst>
      <p:ext uri="{BB962C8B-B14F-4D97-AF65-F5344CB8AC3E}">
        <p14:creationId xmlns:p14="http://schemas.microsoft.com/office/powerpoint/2010/main" val="35252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2.xml><?xml version="1.0" encoding="utf-8"?>
<a:theme xmlns:a="http://schemas.openxmlformats.org/drawingml/2006/main" name="Title Slide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06C9522C-881B-0541-8D4E-91167B1EFB9F}"/>
    </a:ext>
  </a:extLst>
</a:theme>
</file>

<file path=ppt/theme/theme3.xml><?xml version="1.0" encoding="utf-8"?>
<a:theme xmlns:a="http://schemas.openxmlformats.org/drawingml/2006/main" name="5_Content Slides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0065-pitch-deck-template-v3" id="{5C48E137-ADFE-1C4A-825C-04C9D31DB87F}" vid="{3C1E7C61-8A4A-C541-8477-0EFE05916906}"/>
    </a:ext>
  </a:extLst>
</a:theme>
</file>

<file path=ppt/theme/theme4.xml><?xml version="1.0" encoding="utf-8"?>
<a:theme xmlns:a="http://schemas.openxmlformats.org/drawingml/2006/main" name="2_Voodoo Powerpoint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oodoo Fonts - 1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1_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6.xml><?xml version="1.0" encoding="utf-8"?>
<a:theme xmlns:a="http://schemas.openxmlformats.org/drawingml/2006/main" name="5_Column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B5B7924E-9460-324A-805C-E53D02A3E10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0C4EBCAEBA5409CEFA22061C11D28" ma:contentTypeVersion="13" ma:contentTypeDescription="Create a new document." ma:contentTypeScope="" ma:versionID="9a99e8cd4627ce46eaea8c72050ec4e8">
  <xsd:schema xmlns:xsd="http://www.w3.org/2001/XMLSchema" xmlns:xs="http://www.w3.org/2001/XMLSchema" xmlns:p="http://schemas.microsoft.com/office/2006/metadata/properties" xmlns:ns2="38fbdfde-3104-4524-abbb-ccd253ab6e71" xmlns:ns3="77384554-7bde-46c7-b2e2-e7407604d544" targetNamespace="http://schemas.microsoft.com/office/2006/metadata/properties" ma:root="true" ma:fieldsID="b4dacca34ef4aafb87ce2373269e0d76" ns2:_="" ns3:_="">
    <xsd:import namespace="38fbdfde-3104-4524-abbb-ccd253ab6e71"/>
    <xsd:import namespace="77384554-7bde-46c7-b2e2-e7407604d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bdfde-3104-4524-abbb-ccd253ab6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4554-7bde-46c7-b2e2-e7407604d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384554-7bde-46c7-b2e2-e7407604d544">
      <UserInfo>
        <DisplayName>Aaron Semanski</DisplayName>
        <AccountId>88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8FF53F9-E4EF-4456-A90C-843B680E5082}"/>
</file>

<file path=customXml/itemProps2.xml><?xml version="1.0" encoding="utf-8"?>
<ds:datastoreItem xmlns:ds="http://schemas.openxmlformats.org/officeDocument/2006/customXml" ds:itemID="{7AA85A29-F665-4C06-B95B-5ACD353528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BEE2E-EC75-4ECA-86E5-5FFED9FE7CBC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572efd0b-8511-42f3-8058-c94d705ea877"/>
    <ds:schemaRef ds:uri="http://schemas.microsoft.com/office/infopath/2007/PartnerControls"/>
    <ds:schemaRef ds:uri="http://schemas.openxmlformats.org/package/2006/metadata/core-properties"/>
    <ds:schemaRef ds:uri="2338c9ff-3f7f-4ef0-8c83-c91dbf0771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11</TotalTime>
  <Words>483</Words>
  <Application>Microsoft Office PowerPoint</Application>
  <PresentationFormat>On-screen Show (16:9)</PresentationFormat>
  <Paragraphs>58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4" baseType="lpstr">
      <vt:lpstr>Whitney Bold</vt:lpstr>
      <vt:lpstr>Whitney</vt:lpstr>
      <vt:lpstr>Franklin Gothic Book</vt:lpstr>
      <vt:lpstr>Arial</vt:lpstr>
      <vt:lpstr>Open Sans Semibold</vt:lpstr>
      <vt:lpstr>Tungsten Book</vt:lpstr>
      <vt:lpstr>Montserrat Black</vt:lpstr>
      <vt:lpstr>Calibri</vt:lpstr>
      <vt:lpstr>Whitney-MediumItalic</vt:lpstr>
      <vt:lpstr>Tungsten Bold</vt:lpstr>
      <vt:lpstr>Whitney Semibold</vt:lpstr>
      <vt:lpstr>Tungsten Medium</vt:lpstr>
      <vt:lpstr>Whitney-Medium</vt:lpstr>
      <vt:lpstr>Tungsten-Medium</vt:lpstr>
      <vt:lpstr>Whitney Book</vt:lpstr>
      <vt:lpstr>Tungsten Semibold</vt:lpstr>
      <vt:lpstr>Whitney-Bold</vt:lpstr>
      <vt:lpstr>Open Sans</vt:lpstr>
      <vt:lpstr>Tungsten Light</vt:lpstr>
      <vt:lpstr>Updated Champions Theme</vt:lpstr>
      <vt:lpstr>Title Slides</vt:lpstr>
      <vt:lpstr>5_Content Slides</vt:lpstr>
      <vt:lpstr>2_Voodoo Powerpoint Template</vt:lpstr>
      <vt:lpstr>1_Updated Champions Theme</vt:lpstr>
      <vt:lpstr>5_Columns</vt:lpstr>
      <vt:lpstr>PowerPoint Presentation</vt:lpstr>
      <vt:lpstr>¿Qué es el desafío «Alivio de  la COVID-19»?</vt:lpstr>
      <vt:lpstr>Detalles del desafío de patrocinio cruzado</vt:lpstr>
      <vt:lpstr>Normas del equipo y  del desafío</vt:lpstr>
      <vt:lpstr>PowerPoint Presentation</vt:lpstr>
      <vt:lpstr>Marcador de posición para insertar una imagen del folleto digital (opcional)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LaCivita</dc:creator>
  <cp:lastModifiedBy>hotariu.caprar</cp:lastModifiedBy>
  <cp:revision>10</cp:revision>
  <cp:lastPrinted>2017-04-24T06:40:51Z</cp:lastPrinted>
  <dcterms:created xsi:type="dcterms:W3CDTF">2015-01-09T20:45:58Z</dcterms:created>
  <dcterms:modified xsi:type="dcterms:W3CDTF">2021-07-30T09:32:26Z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0x010100B320C4EBCAEBA5409CEFA22061C11D28</vt:lpwstr>
  </property>
</Properties>
</file>