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5.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7" r:id="rId4"/>
    <p:sldMasterId id="2147483692" r:id="rId5"/>
    <p:sldMasterId id="2147483700" r:id="rId6"/>
    <p:sldMasterId id="2147483704" r:id="rId7"/>
    <p:sldMasterId id="2147483873" r:id="rId8"/>
    <p:sldMasterId id="2147483885" r:id="rId9"/>
  </p:sldMasterIdLst>
  <p:notesMasterIdLst>
    <p:notesMasterId r:id="rId19"/>
  </p:notesMasterIdLst>
  <p:handoutMasterIdLst>
    <p:handoutMasterId r:id="rId20"/>
  </p:handoutMasterIdLst>
  <p:sldIdLst>
    <p:sldId id="409" r:id="rId10"/>
    <p:sldId id="452" r:id="rId11"/>
    <p:sldId id="2147384196" r:id="rId12"/>
    <p:sldId id="2147384186" r:id="rId13"/>
    <p:sldId id="455" r:id="rId14"/>
    <p:sldId id="2147384197" r:id="rId15"/>
    <p:sldId id="2053842478" r:id="rId16"/>
    <p:sldId id="453" r:id="rId17"/>
    <p:sldId id="277" r:id="rId18"/>
  </p:sldIdLst>
  <p:sldSz cx="9144000" cy="5143500" type="screen16x9"/>
  <p:notesSz cx="9144000" cy="6858000"/>
  <p:embeddedFontLst>
    <p:embeddedFont>
      <p:font typeface="Franklin Gothic Book" panose="020B0503020102020204" pitchFamily="34" charset="0"/>
      <p:regular r:id="rId21"/>
      <p:italic r:id="rId22"/>
    </p:embeddedFont>
    <p:embeddedFont>
      <p:font typeface="Tungsten Medium" pitchFamily="50" charset="0"/>
      <p:regular r:id="rId23"/>
    </p:embeddedFont>
    <p:embeddedFont>
      <p:font typeface="Tungsten-Medium" pitchFamily="50" charset="0"/>
      <p:regular r:id="rId24"/>
    </p:embeddedFont>
    <p:embeddedFont>
      <p:font typeface="Tungsten Light" pitchFamily="50" charset="0"/>
      <p:regular r:id="rId25"/>
    </p:embeddedFont>
    <p:embeddedFont>
      <p:font typeface="Whitney-Medium" pitchFamily="50" charset="0"/>
      <p:regular r:id="rId26"/>
    </p:embeddedFont>
    <p:embeddedFont>
      <p:font typeface="Whitney Semibold" pitchFamily="50" charset="0"/>
      <p:regular r:id="rId27"/>
      <p:bold r:id="rId28"/>
      <p:italic r:id="rId29"/>
    </p:embeddedFont>
    <p:embeddedFont>
      <p:font typeface="Montserrat Black" panose="00000A00000000000000" pitchFamily="50" charset="0"/>
      <p:bold r:id="rId30"/>
      <p:boldItalic r:id="rId31"/>
    </p:embeddedFont>
    <p:embeddedFont>
      <p:font typeface="Calibri" panose="020F0502020204030204" pitchFamily="34" charset="0"/>
      <p:regular r:id="rId32"/>
      <p:bold r:id="rId33"/>
      <p:italic r:id="rId34"/>
      <p:boldItalic r:id="rId35"/>
    </p:embeddedFont>
    <p:embeddedFont>
      <p:font typeface="Whitney-Bold" pitchFamily="50" charset="0"/>
      <p:regular r:id="rId36"/>
      <p:bold r:id="rId37"/>
    </p:embeddedFont>
    <p:embeddedFont>
      <p:font typeface="Whitney" pitchFamily="50" charset="0"/>
      <p:regular r:id="rId38"/>
      <p:bold r:id="rId39"/>
      <p:italic r:id="rId40"/>
    </p:embeddedFont>
    <p:embeddedFont>
      <p:font typeface="Tungsten Book" pitchFamily="50" charset="0"/>
      <p:regular r:id="rId41"/>
    </p:embeddedFont>
    <p:embeddedFont>
      <p:font typeface="Open Sans Semibold" panose="020B0706030804020204" pitchFamily="34"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Whitney-MediumItalic" charset="0"/>
      <p:italic r:id="rId50"/>
    </p:embeddedFont>
    <p:embeddedFont>
      <p:font typeface="Tungsten Semibold" pitchFamily="50" charset="0"/>
      <p:regular r:id="rId51"/>
      <p:bold r:id="rId52"/>
    </p:embeddedFont>
    <p:embeddedFont>
      <p:font typeface="Whitney Book" pitchFamily="50" charset="0"/>
      <p:regular r:id="rId53"/>
      <p:italic r:id="rId54"/>
    </p:embeddedFont>
    <p:embeddedFont>
      <p:font typeface="Tungsten Bold" pitchFamily="50"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on Semanski" initials="AS" lastIdx="2" clrIdx="0">
    <p:extLst>
      <p:ext uri="{19B8F6BF-5375-455C-9EA6-DF929625EA0E}">
        <p15:presenceInfo xmlns:p15="http://schemas.microsoft.com/office/powerpoint/2012/main" userId="S::aaron.semanski@virginpulse.com::af20f769-7e39-4fb7-a889-a143c1ff9d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A8"/>
    <a:srgbClr val="3D5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44" d="100"/>
          <a:sy n="144" d="100"/>
        </p:scale>
        <p:origin x="654" y="12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font" Target="fonts/font35.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font" Target="fonts/font9.fntdata"/><Relationship Id="rId11" Type="http://schemas.openxmlformats.org/officeDocument/2006/relationships/slide" Target="slides/slide2.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font" Target="fonts/font31.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theme" Target="theme/theme1.xml"/><Relationship Id="rId20" Type="http://schemas.openxmlformats.org/officeDocument/2006/relationships/handoutMaster" Target="handoutMasters/handout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4AC9A45-A015-E141-920F-DEAEE178DB6E}" type="datetimeFigureOut">
              <a:rPr lang="en-US" smtClean="0"/>
              <a:t>7/30/2021</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1D2FC40-B803-C644-936D-1DA0CF3BA295}" type="slidenum">
              <a:rPr lang="en-US" smtClean="0"/>
              <a:t>‹#›</a:t>
            </a:fld>
            <a:endParaRPr lang="en-US"/>
          </a:p>
        </p:txBody>
      </p:sp>
    </p:spTree>
    <p:extLst>
      <p:ext uri="{BB962C8B-B14F-4D97-AF65-F5344CB8AC3E}">
        <p14:creationId xmlns:p14="http://schemas.microsoft.com/office/powerpoint/2010/main" val="149194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D909D1B-801A-43F8-899F-CCD5BD88211B}" type="datetimeFigureOut">
              <a:rPr lang="en-US" smtClean="0"/>
              <a:t>7/30/2021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E180141-95E2-4F1A-B8B8-5B952B4B289C}" type="slidenum">
              <a:rPr lang="en-US" smtClean="0"/>
              <a:t>‹#›</a:t>
            </a:fld>
            <a:endParaRPr lang="en-US"/>
          </a:p>
        </p:txBody>
      </p:sp>
    </p:spTree>
    <p:extLst>
      <p:ext uri="{BB962C8B-B14F-4D97-AF65-F5344CB8AC3E}">
        <p14:creationId xmlns:p14="http://schemas.microsoft.com/office/powerpoint/2010/main" val="24650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180141-95E2-4F1A-B8B8-5B952B4B289C}" type="slidenum">
              <a:t>1</a:t>
            </a:fld>
            <a:endParaRPr lang="en-US"/>
          </a:p>
        </p:txBody>
      </p:sp>
    </p:spTree>
    <p:extLst>
      <p:ext uri="{BB962C8B-B14F-4D97-AF65-F5344CB8AC3E}">
        <p14:creationId xmlns:p14="http://schemas.microsoft.com/office/powerpoint/2010/main" val="242050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64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83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51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20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676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CAA3D-FC53-450A-8DA2-6ED66326890E}" type="slidenum">
              <a:t>9</a:t>
            </a:fld>
            <a:endParaRPr lang="en-US"/>
          </a:p>
        </p:txBody>
      </p:sp>
    </p:spTree>
    <p:extLst>
      <p:ext uri="{BB962C8B-B14F-4D97-AF65-F5344CB8AC3E}">
        <p14:creationId xmlns:p14="http://schemas.microsoft.com/office/powerpoint/2010/main" val="1525367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50.sv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3.png"/><Relationship Id="rId1" Type="http://schemas.openxmlformats.org/officeDocument/2006/relationships/slideMaster" Target="../slideMasters/slideMaster6.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6.png"/><Relationship Id="rId1" Type="http://schemas.openxmlformats.org/officeDocument/2006/relationships/slideMaster" Target="../slideMasters/slideMaster6.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jpeg"/><Relationship Id="rId1" Type="http://schemas.openxmlformats.org/officeDocument/2006/relationships/slideMaster" Target="../slideMasters/slideMaster6.xml"/><Relationship Id="rId4" Type="http://schemas.openxmlformats.org/officeDocument/2006/relationships/image" Target="../media/image50.sv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286296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mputer">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 y="-2250"/>
            <a:ext cx="9143870" cy="514799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48948"/>
            <a:ext cx="6096000" cy="3518943"/>
          </a:xfrm>
          <a:prstGeom prst="rect">
            <a:avLst/>
          </a:prstGeom>
        </p:spPr>
      </p:pic>
      <p:pic>
        <p:nvPicPr>
          <p:cNvPr id="8" name="Picture 7"/>
          <p:cNvPicPr>
            <a:picLocks noChangeAspect="1"/>
          </p:cNvPicPr>
          <p:nvPr/>
        </p:nvPicPr>
        <p:blipFill>
          <a:blip r:embed="rId4"/>
          <a:stretch>
            <a:fillRect/>
          </a:stretch>
        </p:blipFill>
        <p:spPr>
          <a:xfrm>
            <a:off x="4229100" y="4248150"/>
            <a:ext cx="685800" cy="171450"/>
          </a:xfrm>
          <a:prstGeom prst="rect">
            <a:avLst/>
          </a:prstGeom>
        </p:spPr>
      </p:pic>
      <p:sp>
        <p:nvSpPr>
          <p:cNvPr id="9" name="Title Placeholder 6"/>
          <p:cNvSpPr>
            <a:spLocks noGrp="1"/>
          </p:cNvSpPr>
          <p:nvPr>
            <p:ph type="title"/>
          </p:nvPr>
        </p:nvSpPr>
        <p:spPr>
          <a:xfrm>
            <a:off x="304800" y="360892"/>
            <a:ext cx="8458200" cy="412287"/>
          </a:xfrm>
          <a:prstGeom prst="rect">
            <a:avLst/>
          </a:prstGeom>
        </p:spPr>
        <p:txBody>
          <a:bodyPr vert="horz" lIns="91440" tIns="45720" rIns="91440" bIns="45720" rtlCol="0" anchor="ctr">
            <a:normAutofit/>
          </a:bodyPr>
          <a:lstStyle/>
          <a:p>
            <a:r>
              <a:rPr lang="en-US"/>
              <a:t>Click to edit Master title style</a:t>
            </a:r>
          </a:p>
        </p:txBody>
      </p:sp>
      <p:sp>
        <p:nvSpPr>
          <p:cNvPr id="5" name="Picture Placeholder 4"/>
          <p:cNvSpPr>
            <a:spLocks noGrp="1"/>
          </p:cNvSpPr>
          <p:nvPr>
            <p:ph type="pic" sz="quarter" idx="10"/>
          </p:nvPr>
        </p:nvSpPr>
        <p:spPr>
          <a:xfrm>
            <a:off x="2340000" y="1399950"/>
            <a:ext cx="4464000" cy="2808000"/>
          </a:xfrm>
        </p:spPr>
        <p:txBody>
          <a:bodyPr/>
          <a:lstStyle/>
          <a:p>
            <a:r>
              <a:rPr lang="en-US"/>
              <a:t>Click icon to add picture</a:t>
            </a:r>
          </a:p>
        </p:txBody>
      </p:sp>
      <p:sp>
        <p:nvSpPr>
          <p:cNvPr id="12" name="Text Placeholder 7"/>
          <p:cNvSpPr>
            <a:spLocks noGrp="1"/>
          </p:cNvSpPr>
          <p:nvPr>
            <p:ph type="body" sz="quarter" idx="11"/>
          </p:nvPr>
        </p:nvSpPr>
        <p:spPr>
          <a:xfrm>
            <a:off x="304800" y="773399"/>
            <a:ext cx="8458200" cy="310528"/>
          </a:xfrm>
        </p:spPr>
        <p:txBody>
          <a:bodyPr/>
          <a:lstStyle/>
          <a:p>
            <a:pPr lvl="0"/>
            <a:r>
              <a:rPr lang="en-US"/>
              <a:t>Edit Master text styles</a:t>
            </a:r>
          </a:p>
        </p:txBody>
      </p:sp>
    </p:spTree>
    <p:extLst>
      <p:ext uri="{BB962C8B-B14F-4D97-AF65-F5344CB8AC3E}">
        <p14:creationId xmlns:p14="http://schemas.microsoft.com/office/powerpoint/2010/main" val="10347360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59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3349275" y="844153"/>
            <a:ext cx="172759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6765132" y="2681969"/>
            <a:ext cx="1614487" cy="92562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3248072" y="2681969"/>
            <a:ext cx="3417047"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607B0349-B996-4D43-A51A-890FFA32862D}"/>
              </a:ext>
            </a:extLst>
          </p:cNvPr>
          <p:cNvSpPr>
            <a:spLocks noGrp="1"/>
          </p:cNvSpPr>
          <p:nvPr>
            <p:ph type="pic" sz="quarter" idx="37"/>
          </p:nvPr>
        </p:nvSpPr>
        <p:spPr>
          <a:xfrm>
            <a:off x="6765132" y="3721895"/>
            <a:ext cx="1614487" cy="98345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a:extLst>
              <a:ext uri="{FF2B5EF4-FFF2-40B4-BE49-F238E27FC236}">
                <a16:creationId xmlns:a16="http://schemas.microsoft.com/office/drawing/2014/main" id="{607B0349-B996-4D43-A51A-890FFA32862D}"/>
              </a:ext>
            </a:extLst>
          </p:cNvPr>
          <p:cNvSpPr>
            <a:spLocks noGrp="1"/>
          </p:cNvSpPr>
          <p:nvPr>
            <p:ph type="pic" sz="quarter" idx="38"/>
          </p:nvPr>
        </p:nvSpPr>
        <p:spPr>
          <a:xfrm>
            <a:off x="1520430" y="2681969"/>
            <a:ext cx="1614487" cy="92562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2" name="Picture Placeholder 8">
            <a:extLst>
              <a:ext uri="{FF2B5EF4-FFF2-40B4-BE49-F238E27FC236}">
                <a16:creationId xmlns:a16="http://schemas.microsoft.com/office/drawing/2014/main" id="{607B0349-B996-4D43-A51A-890FFA32862D}"/>
              </a:ext>
            </a:extLst>
          </p:cNvPr>
          <p:cNvSpPr>
            <a:spLocks noGrp="1"/>
          </p:cNvSpPr>
          <p:nvPr>
            <p:ph type="pic" sz="quarter" idx="39"/>
          </p:nvPr>
        </p:nvSpPr>
        <p:spPr>
          <a:xfrm>
            <a:off x="1520430" y="3721895"/>
            <a:ext cx="1614487" cy="98345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8778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7"/>
                                        </p:tgtEl>
                                      </p:cBhvr>
                                      <p:by x="105000" y="105000"/>
                                    </p:animScale>
                                  </p:childTnLst>
                                </p:cTn>
                              </p:par>
                              <p:par>
                                <p:cTn id="15" presetID="22" presetClass="entr" presetSubtype="8" fill="hold" grpId="0" nodeType="withEffect">
                                  <p:stCondLst>
                                    <p:cond delay="125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1"/>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12"/>
                                        </p:tgtEl>
                                      </p:cBhvr>
                                      <p:by x="105000" y="105000"/>
                                    </p:animScale>
                                  </p:childTnLst>
                                </p:cTn>
                              </p:par>
                              <p:par>
                                <p:cTn id="25" presetID="22" presetClass="entr" presetSubtype="8" fill="hold" grpId="0" nodeType="withEffect">
                                  <p:stCondLst>
                                    <p:cond delay="17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1750"/>
                                  </p:stCondLst>
                                  <p:childTnLst>
                                    <p:animScale>
                                      <p:cBhvr>
                                        <p:cTn id="29" dur="500" fill="hold"/>
                                        <p:tgtEl>
                                          <p:spTgt spid="8"/>
                                        </p:tgtEl>
                                      </p:cBhvr>
                                      <p:by x="105000" y="105000"/>
                                    </p:animScale>
                                  </p:childTnLst>
                                </p:cTn>
                              </p:par>
                              <p:par>
                                <p:cTn id="30" presetID="22" presetClass="entr" presetSubtype="8" fill="hold" grpId="0" nodeType="withEffect">
                                  <p:stCondLst>
                                    <p:cond delay="20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6" presetClass="emph" presetSubtype="0" accel="50000" decel="50000" autoRev="1" fill="hold" grpId="1" nodeType="withEffect">
                                  <p:stCondLst>
                                    <p:cond delay="2000"/>
                                  </p:stCondLst>
                                  <p:childTnLst>
                                    <p:animScale>
                                      <p:cBhvr>
                                        <p:cTn id="34" dur="500" fill="hold"/>
                                        <p:tgtEl>
                                          <p:spTgt spid="6"/>
                                        </p:tgtEl>
                                      </p:cBhvr>
                                      <p:by x="105000" y="105000"/>
                                    </p:animScale>
                                  </p:childTnLst>
                                </p:cTn>
                              </p:par>
                              <p:par>
                                <p:cTn id="35" presetID="22" presetClass="entr" presetSubtype="8" fill="hold" grpId="0" nodeType="withEffect">
                                  <p:stCondLst>
                                    <p:cond delay="225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6" presetClass="emph" presetSubtype="0" accel="50000" decel="50000" autoRev="1" fill="hold" grpId="1" nodeType="withEffect">
                                  <p:stCondLst>
                                    <p:cond delay="2250"/>
                                  </p:stCondLst>
                                  <p:childTnLst>
                                    <p:animScale>
                                      <p:cBhvr>
                                        <p:cTn id="3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8" grpId="0" animBg="1"/>
      <p:bldP spid="8" grpId="1" animBg="1"/>
      <p:bldP spid="10" grpId="0" animBg="1"/>
      <p:bldP spid="10" grpId="1" animBg="1"/>
      <p:bldP spid="11" grpId="0" animBg="1"/>
      <p:bldP spid="11" grpId="1" animBg="1"/>
      <p:bldP spid="12" grpId="0" animBg="1"/>
      <p:bldP spid="12"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4572000" y="2571750"/>
            <a:ext cx="3807619"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1520430" y="0"/>
            <a:ext cx="3051571"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16977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4"/>
                                        </p:tgtEl>
                                      </p:cBhvr>
                                      <p:by x="105000" y="105000"/>
                                    </p:animScale>
                                  </p:childTnLst>
                                </p:cTn>
                              </p:par>
                              <p:par>
                                <p:cTn id="10" presetID="22" presetClass="entr" presetSubtype="8"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20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0"/>
            <a:ext cx="838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2276476" y="2571750"/>
            <a:ext cx="2295525"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33184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0068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1514475"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762000" y="2571750"/>
            <a:ext cx="1514475"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5326381" y="710028"/>
            <a:ext cx="3059761" cy="937384"/>
          </a:xfrm>
        </p:spPr>
        <p:txBody>
          <a:bodyPr/>
          <a:lstStyle/>
          <a:p>
            <a:r>
              <a:rPr lang="en-US"/>
              <a:t>Click to edit Master title style</a:t>
            </a:r>
          </a:p>
        </p:txBody>
      </p:sp>
    </p:spTree>
    <p:extLst>
      <p:ext uri="{BB962C8B-B14F-4D97-AF65-F5344CB8AC3E}">
        <p14:creationId xmlns:p14="http://schemas.microsoft.com/office/powerpoint/2010/main" val="8439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2276475" y="2571751"/>
            <a:ext cx="2295524" cy="257174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5326381" y="710028"/>
            <a:ext cx="3059761"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2276475" y="2"/>
            <a:ext cx="2295524" cy="257174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560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6084096" y="2571751"/>
            <a:ext cx="2295524" cy="257174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1520429" y="710028"/>
            <a:ext cx="3059761"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6084096" y="2"/>
            <a:ext cx="2295524" cy="257174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2364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2276475" y="2571751"/>
            <a:ext cx="2295524"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5326381" y="710028"/>
            <a:ext cx="3059761" cy="937384"/>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1E8C037D-10CD-4E7B-AFB3-740A96BB6DA8}"/>
              </a:ext>
            </a:extLst>
          </p:cNvPr>
          <p:cNvSpPr>
            <a:spLocks noGrp="1"/>
          </p:cNvSpPr>
          <p:nvPr>
            <p:ph type="pic" sz="quarter" idx="14"/>
          </p:nvPr>
        </p:nvSpPr>
        <p:spPr>
          <a:xfrm>
            <a:off x="4572003" y="2571751"/>
            <a:ext cx="2295524"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37B1B9FC-2CA4-43C9-910F-D007298A6072}"/>
              </a:ext>
            </a:extLst>
          </p:cNvPr>
          <p:cNvSpPr>
            <a:spLocks noGrp="1"/>
          </p:cNvSpPr>
          <p:nvPr>
            <p:ph type="pic" sz="quarter" idx="15"/>
          </p:nvPr>
        </p:nvSpPr>
        <p:spPr>
          <a:xfrm>
            <a:off x="6862903" y="2571751"/>
            <a:ext cx="2281097"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3474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11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9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43B44CB7-8865-4225-8490-953C9C551346}"/>
              </a:ext>
            </a:extLst>
          </p:cNvPr>
          <p:cNvSpPr>
            <a:spLocks noGrp="1"/>
          </p:cNvSpPr>
          <p:nvPr>
            <p:ph type="pic" sz="quarter" idx="16"/>
          </p:nvPr>
        </p:nvSpPr>
        <p:spPr>
          <a:xfrm>
            <a:off x="764382" y="2571750"/>
            <a:ext cx="1900442"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a:extLst>
              <a:ext uri="{FF2B5EF4-FFF2-40B4-BE49-F238E27FC236}">
                <a16:creationId xmlns:a16="http://schemas.microsoft.com/office/drawing/2014/main" id="{43B44CB7-8865-4225-8490-953C9C551346}"/>
              </a:ext>
            </a:extLst>
          </p:cNvPr>
          <p:cNvSpPr>
            <a:spLocks noGrp="1"/>
          </p:cNvSpPr>
          <p:nvPr>
            <p:ph type="pic" sz="quarter" idx="17"/>
          </p:nvPr>
        </p:nvSpPr>
        <p:spPr>
          <a:xfrm>
            <a:off x="2671558" y="2571750"/>
            <a:ext cx="1900442"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43B44CB7-8865-4225-8490-953C9C551346}"/>
              </a:ext>
            </a:extLst>
          </p:cNvPr>
          <p:cNvSpPr>
            <a:spLocks noGrp="1"/>
          </p:cNvSpPr>
          <p:nvPr>
            <p:ph type="pic" sz="quarter" idx="18"/>
          </p:nvPr>
        </p:nvSpPr>
        <p:spPr>
          <a:xfrm>
            <a:off x="4578735" y="2571750"/>
            <a:ext cx="1900442"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a:extLst>
              <a:ext uri="{FF2B5EF4-FFF2-40B4-BE49-F238E27FC236}">
                <a16:creationId xmlns:a16="http://schemas.microsoft.com/office/drawing/2014/main" id="{43B44CB7-8865-4225-8490-953C9C551346}"/>
              </a:ext>
            </a:extLst>
          </p:cNvPr>
          <p:cNvSpPr>
            <a:spLocks noGrp="1"/>
          </p:cNvSpPr>
          <p:nvPr>
            <p:ph type="pic" sz="quarter" idx="19"/>
          </p:nvPr>
        </p:nvSpPr>
        <p:spPr>
          <a:xfrm>
            <a:off x="6485911" y="2571750"/>
            <a:ext cx="1900442"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84062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par>
                                <p:cTn id="10" presetID="22" presetClass="entr" presetSubtype="8" fill="hold" grpId="0" nodeType="withEffect">
                                  <p:stCondLst>
                                    <p:cond delay="75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9"/>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0"/>
                                        </p:tgtEl>
                                      </p:cBhvr>
                                      <p:by x="105000" y="105000"/>
                                    </p:animScale>
                                  </p:childTnLst>
                                </p:cTn>
                              </p:par>
                              <p:par>
                                <p:cTn id="20" presetID="22" presetClass="entr" presetSubtype="8" fill="hold" grpId="0" nodeType="withEffect">
                                  <p:stCondLst>
                                    <p:cond delay="125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5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63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1521619" y="710028"/>
            <a:ext cx="3050382" cy="937384"/>
          </a:xfrm>
        </p:spPr>
        <p:txBody>
          <a:bodyPr/>
          <a:lstStyle/>
          <a:p>
            <a:r>
              <a:rPr lang="en-US"/>
              <a:t>Click to edit Master title style</a:t>
            </a:r>
          </a:p>
        </p:txBody>
      </p:sp>
      <p:sp>
        <p:nvSpPr>
          <p:cNvPr id="5" name="Picture Placeholder 8">
            <a:extLst>
              <a:ext uri="{FF2B5EF4-FFF2-40B4-BE49-F238E27FC236}">
                <a16:creationId xmlns:a16="http://schemas.microsoft.com/office/drawing/2014/main" id="{788C9193-BDF6-4DE1-9ED4-38411138F1AD}"/>
              </a:ext>
            </a:extLst>
          </p:cNvPr>
          <p:cNvSpPr>
            <a:spLocks noGrp="1"/>
          </p:cNvSpPr>
          <p:nvPr>
            <p:ph type="pic" sz="quarter" idx="14"/>
          </p:nvPr>
        </p:nvSpPr>
        <p:spPr>
          <a:xfrm>
            <a:off x="2446020" y="1714500"/>
            <a:ext cx="1524000" cy="21488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A6EE583F-29D2-460B-8A76-5C1CF6AAD8D4}"/>
              </a:ext>
            </a:extLst>
          </p:cNvPr>
          <p:cNvSpPr>
            <a:spLocks noGrp="1"/>
          </p:cNvSpPr>
          <p:nvPr>
            <p:ph type="pic" sz="quarter" idx="13"/>
          </p:nvPr>
        </p:nvSpPr>
        <p:spPr>
          <a:xfrm>
            <a:off x="4132421"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844A2C62-9436-419E-A7D7-0A57C6B9A6AC}"/>
              </a:ext>
            </a:extLst>
          </p:cNvPr>
          <p:cNvSpPr>
            <a:spLocks noGrp="1"/>
          </p:cNvSpPr>
          <p:nvPr>
            <p:ph type="pic" sz="quarter" idx="16"/>
          </p:nvPr>
        </p:nvSpPr>
        <p:spPr>
          <a:xfrm>
            <a:off x="5818823"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0F24C80C-0839-4F9E-AAD4-AB7773C5048C}"/>
              </a:ext>
            </a:extLst>
          </p:cNvPr>
          <p:cNvSpPr>
            <a:spLocks noGrp="1"/>
          </p:cNvSpPr>
          <p:nvPr>
            <p:ph type="pic" sz="quarter" idx="18"/>
          </p:nvPr>
        </p:nvSpPr>
        <p:spPr>
          <a:xfrm>
            <a:off x="759619"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494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200"/>
                                  </p:stCondLst>
                                  <p:childTnLst>
                                    <p:animScale>
                                      <p:cBhvr>
                                        <p:cTn id="24" dur="500" fill="hold"/>
                                        <p:tgtEl>
                                          <p:spTgt spid="5"/>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0"/>
                                  </p:stCondLst>
                                  <p:childTnLst>
                                    <p:animScale>
                                      <p:cBhvr>
                                        <p:cTn id="2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page">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0" y="-2250"/>
            <a:ext cx="9144000" cy="514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2249551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66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43965D-2EED-4558-9C5F-2742A87CC3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7344"/>
            <a:ext cx="4572000" cy="4522691"/>
          </a:xfrm>
          <a:custGeom>
            <a:avLst/>
            <a:gdLst>
              <a:gd name="connsiteX0" fmla="*/ 0 w 6096000"/>
              <a:gd name="connsiteY0" fmla="*/ 0 h 6030254"/>
              <a:gd name="connsiteX1" fmla="*/ 6096000 w 6096000"/>
              <a:gd name="connsiteY1" fmla="*/ 0 h 6030254"/>
              <a:gd name="connsiteX2" fmla="*/ 6096000 w 6096000"/>
              <a:gd name="connsiteY2" fmla="*/ 6030254 h 6030254"/>
              <a:gd name="connsiteX3" fmla="*/ 0 w 6096000"/>
              <a:gd name="connsiteY3" fmla="*/ 6030254 h 6030254"/>
            </a:gdLst>
            <a:ahLst/>
            <a:cxnLst>
              <a:cxn ang="0">
                <a:pos x="connsiteX0" y="connsiteY0"/>
              </a:cxn>
              <a:cxn ang="0">
                <a:pos x="connsiteX1" y="connsiteY1"/>
              </a:cxn>
              <a:cxn ang="0">
                <a:pos x="connsiteX2" y="connsiteY2"/>
              </a:cxn>
              <a:cxn ang="0">
                <a:pos x="connsiteX3" y="connsiteY3"/>
              </a:cxn>
            </a:cxnLst>
            <a:rect l="l" t="t" r="r" b="b"/>
            <a:pathLst>
              <a:path w="6096000" h="6030254">
                <a:moveTo>
                  <a:pt x="0" y="0"/>
                </a:moveTo>
                <a:lnTo>
                  <a:pt x="6096000" y="0"/>
                </a:lnTo>
                <a:lnTo>
                  <a:pt x="6096000" y="6030254"/>
                </a:lnTo>
                <a:lnTo>
                  <a:pt x="0" y="6030254"/>
                </a:lnTo>
                <a:close/>
              </a:path>
            </a:pathLst>
          </a:custGeom>
          <a:effectLst/>
        </p:spPr>
      </p:pic>
      <p:sp>
        <p:nvSpPr>
          <p:cNvPr id="10" name="Picture Placeholder 9">
            <a:extLst>
              <a:ext uri="{FF2B5EF4-FFF2-40B4-BE49-F238E27FC236}">
                <a16:creationId xmlns:a16="http://schemas.microsoft.com/office/drawing/2014/main" id="{E5B4DBEF-EA49-4373-9307-A6D10828EB07}"/>
              </a:ext>
            </a:extLst>
          </p:cNvPr>
          <p:cNvSpPr>
            <a:spLocks noGrp="1"/>
          </p:cNvSpPr>
          <p:nvPr>
            <p:ph type="pic" sz="quarter" idx="31"/>
          </p:nvPr>
        </p:nvSpPr>
        <p:spPr>
          <a:xfrm>
            <a:off x="0" y="371477"/>
            <a:ext cx="4017368" cy="3998714"/>
          </a:xfrm>
          <a:custGeom>
            <a:avLst/>
            <a:gdLst>
              <a:gd name="connsiteX0" fmla="*/ 0 w 5356490"/>
              <a:gd name="connsiteY0" fmla="*/ 0 h 5331619"/>
              <a:gd name="connsiteX1" fmla="*/ 5094827 w 5356490"/>
              <a:gd name="connsiteY1" fmla="*/ 0 h 5331619"/>
              <a:gd name="connsiteX2" fmla="*/ 5316008 w 5356490"/>
              <a:gd name="connsiteY2" fmla="*/ 230706 h 5331619"/>
              <a:gd name="connsiteX3" fmla="*/ 5356490 w 5356490"/>
              <a:gd name="connsiteY3" fmla="*/ 5298282 h 5331619"/>
              <a:gd name="connsiteX4" fmla="*/ 5356489 w 5356490"/>
              <a:gd name="connsiteY4" fmla="*/ 5331619 h 5331619"/>
              <a:gd name="connsiteX5" fmla="*/ 0 w 5356490"/>
              <a:gd name="connsiteY5" fmla="*/ 5327006 h 533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90" h="5331619">
                <a:moveTo>
                  <a:pt x="0" y="0"/>
                </a:moveTo>
                <a:lnTo>
                  <a:pt x="5094827" y="0"/>
                </a:lnTo>
                <a:cubicBezTo>
                  <a:pt x="5231448" y="0"/>
                  <a:pt x="5316008" y="94085"/>
                  <a:pt x="5316008" y="230706"/>
                </a:cubicBezTo>
                <a:lnTo>
                  <a:pt x="5356490" y="5298282"/>
                </a:lnTo>
                <a:cubicBezTo>
                  <a:pt x="5356490" y="5309394"/>
                  <a:pt x="5356489" y="5320507"/>
                  <a:pt x="5356489" y="5331619"/>
                </a:cubicBezTo>
                <a:lnTo>
                  <a:pt x="0" y="53270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Title 1">
            <a:extLst>
              <a:ext uri="{FF2B5EF4-FFF2-40B4-BE49-F238E27FC236}">
                <a16:creationId xmlns:a16="http://schemas.microsoft.com/office/drawing/2014/main" id="{CC6BA975-C896-4552-88A8-93ADDB39993C}"/>
              </a:ext>
            </a:extLst>
          </p:cNvPr>
          <p:cNvSpPr>
            <a:spLocks noGrp="1"/>
          </p:cNvSpPr>
          <p:nvPr>
            <p:ph type="title"/>
          </p:nvPr>
        </p:nvSpPr>
        <p:spPr>
          <a:xfrm>
            <a:off x="5326381" y="710028"/>
            <a:ext cx="3059761" cy="937384"/>
          </a:xfrm>
        </p:spPr>
        <p:txBody>
          <a:bodyPr/>
          <a:lstStyle/>
          <a:p>
            <a:r>
              <a:rPr lang="en-US"/>
              <a:t>Click to edit Master title style</a:t>
            </a:r>
          </a:p>
        </p:txBody>
      </p:sp>
    </p:spTree>
    <p:extLst>
      <p:ext uri="{BB962C8B-B14F-4D97-AF65-F5344CB8AC3E}">
        <p14:creationId xmlns:p14="http://schemas.microsoft.com/office/powerpoint/2010/main" val="9623185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4836E-CBBF-48EE-AC2F-BE1EC5A783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26969" y="242887"/>
            <a:ext cx="4844966" cy="4900613"/>
          </a:xfrm>
          <a:prstGeom prst="rect">
            <a:avLst/>
          </a:prstGeom>
        </p:spPr>
      </p:pic>
      <p:sp>
        <p:nvSpPr>
          <p:cNvPr id="28" name="Picture Placeholder 27">
            <a:extLst>
              <a:ext uri="{FF2B5EF4-FFF2-40B4-BE49-F238E27FC236}">
                <a16:creationId xmlns:a16="http://schemas.microsoft.com/office/drawing/2014/main" id="{937F72F1-3B35-497C-BF8C-970A0081BE96}"/>
              </a:ext>
            </a:extLst>
          </p:cNvPr>
          <p:cNvSpPr>
            <a:spLocks noGrp="1"/>
          </p:cNvSpPr>
          <p:nvPr>
            <p:ph type="pic" sz="quarter" idx="47"/>
          </p:nvPr>
        </p:nvSpPr>
        <p:spPr>
          <a:xfrm>
            <a:off x="7694632" y="2109195"/>
            <a:ext cx="1028699" cy="3034307"/>
          </a:xfrm>
          <a:custGeom>
            <a:avLst/>
            <a:gdLst>
              <a:gd name="connsiteX0" fmla="*/ 850767 w 1371599"/>
              <a:gd name="connsiteY0" fmla="*/ 0 h 4045743"/>
              <a:gd name="connsiteX1" fmla="*/ 1121435 w 1371599"/>
              <a:gd name="connsiteY1" fmla="*/ 0 h 4045743"/>
              <a:gd name="connsiteX2" fmla="*/ 1371599 w 1371599"/>
              <a:gd name="connsiteY2" fmla="*/ 249408 h 4045743"/>
              <a:gd name="connsiteX3" fmla="*/ 1371599 w 1371599"/>
              <a:gd name="connsiteY3" fmla="*/ 3845289 h 4045743"/>
              <a:gd name="connsiteX4" fmla="*/ 1371599 w 1371599"/>
              <a:gd name="connsiteY4" fmla="*/ 4045743 h 4045743"/>
              <a:gd name="connsiteX5" fmla="*/ 0 w 1371599"/>
              <a:gd name="connsiteY5" fmla="*/ 4045743 h 4045743"/>
              <a:gd name="connsiteX6" fmla="*/ 0 w 1371599"/>
              <a:gd name="connsiteY6" fmla="*/ 197113 h 4045743"/>
              <a:gd name="connsiteX7" fmla="*/ 32766 w 1371599"/>
              <a:gd name="connsiteY7" fmla="*/ 197113 h 4045743"/>
              <a:gd name="connsiteX8" fmla="*/ 678523 w 1371599"/>
              <a:gd name="connsiteY8" fmla="*/ 197113 h 4045743"/>
              <a:gd name="connsiteX9" fmla="*/ 817959 w 1371599"/>
              <a:gd name="connsiteY9" fmla="*/ 60341 h 4045743"/>
              <a:gd name="connsiteX10" fmla="*/ 817959 w 1371599"/>
              <a:gd name="connsiteY10" fmla="*/ 36205 h 4045743"/>
              <a:gd name="connsiteX11" fmla="*/ 850767 w 1371599"/>
              <a:gd name="connsiteY11" fmla="*/ 0 h 404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45743">
                <a:moveTo>
                  <a:pt x="850767" y="0"/>
                </a:moveTo>
                <a:cubicBezTo>
                  <a:pt x="850767" y="0"/>
                  <a:pt x="850767" y="0"/>
                  <a:pt x="1121435" y="0"/>
                </a:cubicBezTo>
                <a:cubicBezTo>
                  <a:pt x="1256770" y="0"/>
                  <a:pt x="1371599" y="112636"/>
                  <a:pt x="1371599" y="249408"/>
                </a:cubicBezTo>
                <a:cubicBezTo>
                  <a:pt x="1371599" y="249408"/>
                  <a:pt x="1371599" y="249408"/>
                  <a:pt x="1371599" y="3845289"/>
                </a:cubicBezTo>
                <a:lnTo>
                  <a:pt x="1371599" y="4045743"/>
                </a:lnTo>
                <a:lnTo>
                  <a:pt x="0" y="4045743"/>
                </a:lnTo>
                <a:lnTo>
                  <a:pt x="0" y="197113"/>
                </a:lnTo>
                <a:lnTo>
                  <a:pt x="32766" y="197113"/>
                </a:lnTo>
                <a:cubicBezTo>
                  <a:pt x="313304" y="197113"/>
                  <a:pt x="624696" y="197113"/>
                  <a:pt x="678523" y="197113"/>
                </a:cubicBezTo>
                <a:cubicBezTo>
                  <a:pt x="776948" y="197113"/>
                  <a:pt x="817959" y="108613"/>
                  <a:pt x="817959" y="60341"/>
                </a:cubicBezTo>
                <a:cubicBezTo>
                  <a:pt x="817959" y="60341"/>
                  <a:pt x="817959" y="60341"/>
                  <a:pt x="817959" y="36205"/>
                </a:cubicBezTo>
                <a:cubicBezTo>
                  <a:pt x="817959" y="16091"/>
                  <a:pt x="834363" y="0"/>
                  <a:pt x="850767"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1521619" y="710028"/>
            <a:ext cx="3050382" cy="937384"/>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0B41E9F2-51F3-4737-8F8F-7D75C39D3E31}"/>
              </a:ext>
            </a:extLst>
          </p:cNvPr>
          <p:cNvSpPr>
            <a:spLocks noGrp="1"/>
          </p:cNvSpPr>
          <p:nvPr>
            <p:ph type="pic" sz="quarter" idx="46"/>
          </p:nvPr>
        </p:nvSpPr>
        <p:spPr>
          <a:xfrm>
            <a:off x="5706478" y="1516261"/>
            <a:ext cx="1882378" cy="3994547"/>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5" name="Picture Placeholder 24">
            <a:extLst>
              <a:ext uri="{FF2B5EF4-FFF2-40B4-BE49-F238E27FC236}">
                <a16:creationId xmlns:a16="http://schemas.microsoft.com/office/drawing/2014/main" id="{22A591A8-2DFA-4267-9A82-89E15E8DBFBA}"/>
              </a:ext>
            </a:extLst>
          </p:cNvPr>
          <p:cNvSpPr>
            <a:spLocks noGrp="1"/>
          </p:cNvSpPr>
          <p:nvPr>
            <p:ph type="pic" sz="quarter" idx="48"/>
          </p:nvPr>
        </p:nvSpPr>
        <p:spPr>
          <a:xfrm>
            <a:off x="4572002" y="2108017"/>
            <a:ext cx="1028699" cy="3028952"/>
          </a:xfrm>
          <a:custGeom>
            <a:avLst/>
            <a:gdLst>
              <a:gd name="connsiteX0" fmla="*/ 250164 w 1371599"/>
              <a:gd name="connsiteY0" fmla="*/ 0 h 4038602"/>
              <a:gd name="connsiteX1" fmla="*/ 524933 w 1371599"/>
              <a:gd name="connsiteY1" fmla="*/ 0 h 4038602"/>
              <a:gd name="connsiteX2" fmla="*/ 557742 w 1371599"/>
              <a:gd name="connsiteY2" fmla="*/ 36205 h 4038602"/>
              <a:gd name="connsiteX3" fmla="*/ 557742 w 1371599"/>
              <a:gd name="connsiteY3" fmla="*/ 64363 h 4038602"/>
              <a:gd name="connsiteX4" fmla="*/ 701278 w 1371599"/>
              <a:gd name="connsiteY4" fmla="*/ 197113 h 4038602"/>
              <a:gd name="connsiteX5" fmla="*/ 1243641 w 1371599"/>
              <a:gd name="connsiteY5" fmla="*/ 197113 h 4038602"/>
              <a:gd name="connsiteX6" fmla="*/ 1371599 w 1371599"/>
              <a:gd name="connsiteY6" fmla="*/ 197113 h 4038602"/>
              <a:gd name="connsiteX7" fmla="*/ 1371599 w 1371599"/>
              <a:gd name="connsiteY7" fmla="*/ 4038602 h 4038602"/>
              <a:gd name="connsiteX8" fmla="*/ 0 w 1371599"/>
              <a:gd name="connsiteY8" fmla="*/ 4038602 h 4038602"/>
              <a:gd name="connsiteX9" fmla="*/ 0 w 1371599"/>
              <a:gd name="connsiteY9" fmla="*/ 3901168 h 4038602"/>
              <a:gd name="connsiteX10" fmla="*/ 0 w 1371599"/>
              <a:gd name="connsiteY10" fmla="*/ 249408 h 4038602"/>
              <a:gd name="connsiteX11" fmla="*/ 250164 w 1371599"/>
              <a:gd name="connsiteY11" fmla="*/ 0 h 40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3860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29986" y="197113"/>
                  <a:pt x="984250" y="197113"/>
                  <a:pt x="1243641" y="197113"/>
                </a:cubicBezTo>
                <a:lnTo>
                  <a:pt x="1371599" y="197113"/>
                </a:lnTo>
                <a:lnTo>
                  <a:pt x="1371599" y="4038602"/>
                </a:lnTo>
                <a:lnTo>
                  <a:pt x="0" y="4038602"/>
                </a:lnTo>
                <a:lnTo>
                  <a:pt x="0" y="3901168"/>
                </a:lnTo>
                <a:cubicBezTo>
                  <a:pt x="0" y="3193463"/>
                  <a:pt x="0" y="2061134"/>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5093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6" presetClass="emph" presetSubtype="0" accel="50000" decel="50000" autoRev="1" fill="hold" grpId="1" nodeType="withEffect">
                                  <p:stCondLst>
                                    <p:cond delay="900"/>
                                  </p:stCondLst>
                                  <p:childTnLst>
                                    <p:animScale>
                                      <p:cBhvr>
                                        <p:cTn id="12" dur="500" fill="hold"/>
                                        <p:tgtEl>
                                          <p:spTgt spid="25"/>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14"/>
                                        </p:tgtEl>
                                      </p:cBhvr>
                                      <p:by x="105000" y="105000"/>
                                    </p:animScale>
                                  </p:childTnLst>
                                </p:cTn>
                              </p:par>
                              <p:par>
                                <p:cTn id="18" presetID="22" presetClass="entr" presetSubtype="8" fill="hold" grpId="0" nodeType="withEffect">
                                  <p:stCondLst>
                                    <p:cond delay="160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6" presetClass="emph" presetSubtype="0" accel="50000" decel="50000" autoRev="1" fill="hold" grpId="1" nodeType="withEffect">
                                  <p:stCondLst>
                                    <p:cond delay="1600"/>
                                  </p:stCondLst>
                                  <p:childTnLst>
                                    <p:animScale>
                                      <p:cBhvr>
                                        <p:cTn id="22" dur="500"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4" grpId="0" animBg="1"/>
      <p:bldP spid="14" grpId="1" animBg="1"/>
      <p:bldP spid="25" grpId="0" animBg="1"/>
      <p:bldP spid="25" grpId="1"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8FA80A9-BCE2-4F55-801E-4668E68BFD84}"/>
              </a:ext>
            </a:extLst>
          </p:cNvPr>
          <p:cNvSpPr>
            <a:spLocks noGrp="1"/>
          </p:cNvSpPr>
          <p:nvPr>
            <p:ph type="pic" sz="quarter" idx="44"/>
          </p:nvPr>
        </p:nvSpPr>
        <p:spPr>
          <a:xfrm>
            <a:off x="2276476" y="0"/>
            <a:ext cx="6103144" cy="300037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3306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0"/>
            <a:ext cx="8382000"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8173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25" name="Picture Placeholder 8"/>
          <p:cNvSpPr>
            <a:spLocks noGrp="1"/>
          </p:cNvSpPr>
          <p:nvPr>
            <p:ph type="pic" sz="quarter" idx="32"/>
          </p:nvPr>
        </p:nvSpPr>
        <p:spPr>
          <a:xfrm>
            <a:off x="3767638" y="3193350"/>
            <a:ext cx="1512000" cy="151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7" name="Picture Placeholder 8"/>
          <p:cNvSpPr>
            <a:spLocks noGrp="1"/>
          </p:cNvSpPr>
          <p:nvPr>
            <p:ph type="pic" sz="quarter" idx="34"/>
          </p:nvPr>
        </p:nvSpPr>
        <p:spPr>
          <a:xfrm>
            <a:off x="6867619" y="3193350"/>
            <a:ext cx="1512000" cy="151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0" name="Picture Placeholder 8"/>
          <p:cNvSpPr>
            <a:spLocks noGrp="1"/>
          </p:cNvSpPr>
          <p:nvPr>
            <p:ph type="pic" sz="quarter" idx="14"/>
          </p:nvPr>
        </p:nvSpPr>
        <p:spPr>
          <a:xfrm>
            <a:off x="5317629" y="3193350"/>
            <a:ext cx="1511999" cy="151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620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30" grpId="0" animBg="1"/>
      <p:bldP spid="30" grpId="1"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331304"/>
            <a:ext cx="3042762" cy="1041213"/>
          </a:xfrm>
        </p:spPr>
        <p:txBody>
          <a:bodyPr/>
          <a:lstStyle/>
          <a:p>
            <a:r>
              <a:rPr lang="en-US"/>
              <a:t>Click to edit Master title style</a:t>
            </a:r>
          </a:p>
        </p:txBody>
      </p:sp>
      <p:sp>
        <p:nvSpPr>
          <p:cNvPr id="6" name="Picture Placeholder 8"/>
          <p:cNvSpPr>
            <a:spLocks noGrp="1"/>
          </p:cNvSpPr>
          <p:nvPr>
            <p:ph type="pic" sz="quarter" idx="14"/>
          </p:nvPr>
        </p:nvSpPr>
        <p:spPr>
          <a:xfrm>
            <a:off x="2278380" y="0"/>
            <a:ext cx="2293620" cy="25831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583180"/>
            <a:ext cx="2286000" cy="25603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6850380" y="2583180"/>
            <a:ext cx="2286000" cy="25603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9272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8" grpId="0" animBg="1"/>
      <p:bldP spid="8" grpId="1"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2293620" cy="5143500"/>
          </a:xfrm>
          <a:prstGeom prst="rect">
            <a:avLst/>
          </a:prstGeom>
          <a:solidFill>
            <a:schemeClr val="bg1"/>
          </a:solidFill>
          <a:ln>
            <a:noFill/>
          </a:ln>
          <a:effectLst/>
        </p:spPr>
        <p:txBody>
          <a:bodyPr wrap="square" anchor="ctr">
            <a:noAutofit/>
          </a:bodyPr>
          <a:lstStyle>
            <a:lvl1pPr algn="ctr">
              <a:defRPr sz="9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3800476" y="710028"/>
            <a:ext cx="4585666" cy="937384"/>
          </a:xfrm>
        </p:spPr>
        <p:txBody>
          <a:bodyPr/>
          <a:lstStyle/>
          <a:p>
            <a:r>
              <a:rPr lang="en-US"/>
              <a:t>Click to edit Master title style</a:t>
            </a:r>
          </a:p>
        </p:txBody>
      </p:sp>
    </p:spTree>
    <p:extLst>
      <p:ext uri="{BB962C8B-B14F-4D97-AF65-F5344CB8AC3E}">
        <p14:creationId xmlns:p14="http://schemas.microsoft.com/office/powerpoint/2010/main" val="14419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6096000" y="526331"/>
            <a:ext cx="1524000" cy="3429000"/>
          </a:xfrm>
          <a:prstGeom prst="rect">
            <a:avLst/>
          </a:prstGeom>
          <a:solidFill>
            <a:schemeClr val="bg1"/>
          </a:solidFill>
          <a:ln>
            <a:noFill/>
          </a:ln>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72001"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48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1521619" y="2571750"/>
            <a:ext cx="3050382"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31429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4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29237" y="710028"/>
            <a:ext cx="3050382" cy="937384"/>
          </a:xfrm>
        </p:spPr>
        <p:txBody>
          <a:bodyPr/>
          <a:lstStyle>
            <a:lvl1pPr algn="r">
              <a:defRPr/>
            </a:lvl1pPr>
          </a:lstStyle>
          <a:p>
            <a:r>
              <a:rPr lang="en-US"/>
              <a:t>Click to edit Master title style</a:t>
            </a:r>
          </a:p>
        </p:txBody>
      </p:sp>
      <p:sp>
        <p:nvSpPr>
          <p:cNvPr id="5" name="Picture Placeholder 8"/>
          <p:cNvSpPr>
            <a:spLocks noGrp="1"/>
          </p:cNvSpPr>
          <p:nvPr>
            <p:ph type="pic" sz="quarter" idx="13"/>
          </p:nvPr>
        </p:nvSpPr>
        <p:spPr>
          <a:xfrm>
            <a:off x="5329237" y="2571750"/>
            <a:ext cx="3050382"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10932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age2">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2250"/>
            <a:ext cx="9144000" cy="514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40932651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28223326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2408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5" name="Picture Placeholder 8"/>
          <p:cNvSpPr>
            <a:spLocks noGrp="1"/>
          </p:cNvSpPr>
          <p:nvPr>
            <p:ph type="pic" sz="quarter" idx="13"/>
          </p:nvPr>
        </p:nvSpPr>
        <p:spPr>
          <a:xfrm>
            <a:off x="6093617" y="0"/>
            <a:ext cx="3050382"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1547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0" y="710028"/>
            <a:ext cx="3050382" cy="937384"/>
          </a:xfrm>
        </p:spPr>
        <p:txBody>
          <a:bodyPr/>
          <a:lstStyle/>
          <a:p>
            <a:r>
              <a:rPr lang="en-US"/>
              <a:t>Click to edit Master title style</a:t>
            </a:r>
          </a:p>
        </p:txBody>
      </p:sp>
      <p:sp>
        <p:nvSpPr>
          <p:cNvPr id="5" name="Picture Placeholder 8"/>
          <p:cNvSpPr>
            <a:spLocks noGrp="1"/>
          </p:cNvSpPr>
          <p:nvPr>
            <p:ph type="pic" sz="quarter" idx="13"/>
          </p:nvPr>
        </p:nvSpPr>
        <p:spPr>
          <a:xfrm>
            <a:off x="764381" y="0"/>
            <a:ext cx="3050382"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2845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658014"/>
            <a:ext cx="3042762" cy="1041213"/>
          </a:xfrm>
        </p:spPr>
        <p:txBody>
          <a:bodyPr/>
          <a:lstStyle/>
          <a:p>
            <a:r>
              <a:rPr lang="en-US"/>
              <a:t>Click to edit Master title style</a:t>
            </a:r>
          </a:p>
        </p:txBody>
      </p:sp>
      <p:sp>
        <p:nvSpPr>
          <p:cNvPr id="6" name="Picture Placeholder 8"/>
          <p:cNvSpPr>
            <a:spLocks noGrp="1"/>
          </p:cNvSpPr>
          <p:nvPr>
            <p:ph type="pic" sz="quarter" idx="14"/>
          </p:nvPr>
        </p:nvSpPr>
        <p:spPr>
          <a:xfrm>
            <a:off x="1520429" y="0"/>
            <a:ext cx="2293620" cy="25603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6850380" y="256032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91434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764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4961966" y="418827"/>
            <a:ext cx="3420035"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5140456A-5BC1-42FF-97AE-B2D1E09DA86B}"/>
              </a:ext>
            </a:extLst>
          </p:cNvPr>
          <p:cNvSpPr>
            <a:spLocks noGrp="1"/>
          </p:cNvSpPr>
          <p:nvPr>
            <p:ph type="pic" sz="quarter" idx="16"/>
          </p:nvPr>
        </p:nvSpPr>
        <p:spPr>
          <a:xfrm>
            <a:off x="3802517" y="1634384"/>
            <a:ext cx="4577103" cy="279719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153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animBg="1"/>
      <p:bldP spid="6" grpId="1"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47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4574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764382" y="418827"/>
            <a:ext cx="3420035"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5140456A-5BC1-42FF-97AE-B2D1E09DA86B}"/>
              </a:ext>
            </a:extLst>
          </p:cNvPr>
          <p:cNvSpPr>
            <a:spLocks noGrp="1"/>
          </p:cNvSpPr>
          <p:nvPr>
            <p:ph type="pic" sz="quarter" idx="16"/>
          </p:nvPr>
        </p:nvSpPr>
        <p:spPr>
          <a:xfrm>
            <a:off x="764383" y="1634384"/>
            <a:ext cx="4617923" cy="279719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481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animBg="1"/>
      <p:bldP spid="6" grpId="1"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5487490" y="844153"/>
            <a:ext cx="1358537" cy="126697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6465911" y="3358778"/>
            <a:ext cx="1913708" cy="178472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4572000" y="1634347"/>
            <a:ext cx="1358537" cy="1266971"/>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08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39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6465911" y="3358778"/>
            <a:ext cx="1913708" cy="178472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4572001" y="844154"/>
            <a:ext cx="1893911"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5487490" y="2308040"/>
            <a:ext cx="1358537" cy="1314451"/>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121376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4" grpId="1" animBg="1"/>
      <p:bldP spid="6" grpId="0" animBg="1"/>
      <p:bldP spid="6" grpId="1"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5693228" y="2647643"/>
            <a:ext cx="2686391" cy="249585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4249238" y="2647642"/>
            <a:ext cx="1358537" cy="126697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06C01F3E-9E36-4C94-9547-62C82056E6A9}"/>
              </a:ext>
            </a:extLst>
          </p:cNvPr>
          <p:cNvSpPr>
            <a:spLocks noGrp="1"/>
          </p:cNvSpPr>
          <p:nvPr>
            <p:ph type="pic" sz="quarter" idx="18"/>
          </p:nvPr>
        </p:nvSpPr>
        <p:spPr>
          <a:xfrm>
            <a:off x="4572000" y="844154"/>
            <a:ext cx="1818868" cy="173316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465911" y="1310351"/>
            <a:ext cx="1358537" cy="1266971"/>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1059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par>
                                <p:cTn id="20" presetID="22" presetClass="entr" presetSubtype="8" fill="hold" grpId="0" nodeType="withEffect">
                                  <p:stCondLst>
                                    <p:cond delay="7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70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4" grpId="1" animBg="1"/>
      <p:bldP spid="7" grpId="0" animBg="1"/>
      <p:bldP spid="7" grpId="1" animBg="1"/>
      <p:bldP spid="6" grpId="0" animBg="1"/>
      <p:bldP spid="6"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F1F15D-07C3-A84B-AED6-1E3DA50897E6}"/>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7" name="Text Placeholder 26">
            <a:extLst>
              <a:ext uri="{FF2B5EF4-FFF2-40B4-BE49-F238E27FC236}">
                <a16:creationId xmlns:a16="http://schemas.microsoft.com/office/drawing/2014/main" id="{3987ACAB-F5CD-1C4C-A7AE-612D9B580DCD}"/>
              </a:ext>
            </a:extLst>
          </p:cNvPr>
          <p:cNvSpPr>
            <a:spLocks noGrp="1"/>
          </p:cNvSpPr>
          <p:nvPr>
            <p:ph type="body" sz="quarter" idx="23"/>
          </p:nvPr>
        </p:nvSpPr>
        <p:spPr>
          <a:xfrm>
            <a:off x="1821839" y="4796154"/>
            <a:ext cx="6156012" cy="355709"/>
          </a:xfrm>
          <a:prstGeom prst="rect">
            <a:avLst/>
          </a:prstGeom>
        </p:spPr>
        <p:txBody>
          <a:bodyPr anchor="ctr"/>
          <a:lstStyle>
            <a:lvl1pPr marL="0" indent="0">
              <a:buNone/>
              <a:defRPr sz="599">
                <a:solidFill>
                  <a:srgbClr val="8F9295"/>
                </a:solidFill>
                <a:latin typeface="Franklin Gothic Book" panose="020B0503020102020204" pitchFamily="34" charset="0"/>
              </a:defRPr>
            </a:lvl1pPr>
            <a:lvl2pPr marL="342266"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9C65DD2A-A033-C44D-85A1-B57F59D4963F}"/>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6" name="Title 3">
            <a:extLst>
              <a:ext uri="{FF2B5EF4-FFF2-40B4-BE49-F238E27FC236}">
                <a16:creationId xmlns:a16="http://schemas.microsoft.com/office/drawing/2014/main" id="{9D0360A8-1A4A-9943-8F54-AE0781478F13}"/>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4036956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6565106" y="2628877"/>
            <a:ext cx="1804241" cy="207647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06C01F3E-9E36-4C94-9547-62C82056E6A9}"/>
              </a:ext>
            </a:extLst>
          </p:cNvPr>
          <p:cNvSpPr>
            <a:spLocks noGrp="1"/>
          </p:cNvSpPr>
          <p:nvPr>
            <p:ph type="pic" sz="quarter" idx="18"/>
          </p:nvPr>
        </p:nvSpPr>
        <p:spPr>
          <a:xfrm>
            <a:off x="4572001" y="844154"/>
            <a:ext cx="1913708"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a:extLst>
              <a:ext uri="{FF2B5EF4-FFF2-40B4-BE49-F238E27FC236}">
                <a16:creationId xmlns:a16="http://schemas.microsoft.com/office/drawing/2014/main" id="{375A5718-5D74-4E87-80EC-F2110E5ADAE7}"/>
              </a:ext>
            </a:extLst>
          </p:cNvPr>
          <p:cNvSpPr>
            <a:spLocks noGrp="1"/>
          </p:cNvSpPr>
          <p:nvPr>
            <p:ph type="pic" sz="quarter" idx="19"/>
          </p:nvPr>
        </p:nvSpPr>
        <p:spPr>
          <a:xfrm>
            <a:off x="4572000" y="3675321"/>
            <a:ext cx="1913708" cy="1030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375A5718-5D74-4E87-80EC-F2110E5ADAE7}"/>
              </a:ext>
            </a:extLst>
          </p:cNvPr>
          <p:cNvSpPr>
            <a:spLocks noGrp="1"/>
          </p:cNvSpPr>
          <p:nvPr>
            <p:ph type="pic" sz="quarter" idx="20"/>
          </p:nvPr>
        </p:nvSpPr>
        <p:spPr>
          <a:xfrm>
            <a:off x="6565108" y="1745930"/>
            <a:ext cx="1804240" cy="8258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565107" y="844156"/>
            <a:ext cx="1804241" cy="8295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1" name="Picture Placeholder 8">
            <a:extLst>
              <a:ext uri="{FF2B5EF4-FFF2-40B4-BE49-F238E27FC236}">
                <a16:creationId xmlns:a16="http://schemas.microsoft.com/office/drawing/2014/main" id="{28362C07-870E-4BE5-8813-72DDF19A066C}"/>
              </a:ext>
            </a:extLst>
          </p:cNvPr>
          <p:cNvSpPr>
            <a:spLocks noGrp="1"/>
          </p:cNvSpPr>
          <p:nvPr>
            <p:ph type="pic" sz="quarter" idx="21"/>
          </p:nvPr>
        </p:nvSpPr>
        <p:spPr>
          <a:xfrm>
            <a:off x="4572002" y="2628879"/>
            <a:ext cx="1913707" cy="98931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939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700"/>
                                  </p:stCondLst>
                                  <p:childTnLst>
                                    <p:animScale>
                                      <p:cBhvr>
                                        <p:cTn id="9" dur="500" fill="hold"/>
                                        <p:tgtEl>
                                          <p:spTgt spid="5"/>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7"/>
                                        </p:tgtEl>
                                      </p:cBhvr>
                                      <p:by x="105000" y="105000"/>
                                    </p:animScale>
                                  </p:childTnLst>
                                </p:cTn>
                              </p:par>
                              <p:par>
                                <p:cTn id="20" presetID="22" presetClass="entr" presetSubtype="8" fill="hold" grpId="0" nodeType="withEffect">
                                  <p:stCondLst>
                                    <p:cond delay="3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300"/>
                                  </p:stCondLst>
                                  <p:childTnLst>
                                    <p:animScale>
                                      <p:cBhvr>
                                        <p:cTn id="24" dur="500" fill="hold"/>
                                        <p:tgtEl>
                                          <p:spTgt spid="9"/>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10"/>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P spid="10" grpId="0" animBg="1"/>
      <p:bldP spid="10" grpId="1" animBg="1"/>
      <p:bldP spid="6" grpId="0" animBg="1"/>
      <p:bldP spid="6" grpId="1" animBg="1"/>
      <p:bldP spid="11" grpId="0" animBg="1"/>
      <p:bldP spid="11" grpId="1"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85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3800476" y="710028"/>
            <a:ext cx="4585666" cy="937384"/>
          </a:xfrm>
        </p:spPr>
        <p:txBody>
          <a:bodyPr/>
          <a:lstStyle/>
          <a:p>
            <a:r>
              <a:rPr lang="en-US"/>
              <a:t>Click to edit Master title style</a:t>
            </a:r>
          </a:p>
        </p:txBody>
      </p:sp>
    </p:spTree>
    <p:extLst>
      <p:ext uri="{BB962C8B-B14F-4D97-AF65-F5344CB8AC3E}">
        <p14:creationId xmlns:p14="http://schemas.microsoft.com/office/powerpoint/2010/main" val="5844092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96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3038254" y="0"/>
            <a:ext cx="6105746"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3800476" y="710028"/>
            <a:ext cx="4585666" cy="937384"/>
          </a:xfrm>
        </p:spPr>
        <p:txBody>
          <a:bodyPr/>
          <a:lstStyle/>
          <a:p>
            <a:r>
              <a:rPr lang="en-US"/>
              <a:t>Click to edit Master title style</a:t>
            </a:r>
          </a:p>
        </p:txBody>
      </p:sp>
    </p:spTree>
    <p:extLst>
      <p:ext uri="{BB962C8B-B14F-4D97-AF65-F5344CB8AC3E}">
        <p14:creationId xmlns:p14="http://schemas.microsoft.com/office/powerpoint/2010/main" val="18255421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764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5100638" y="710028"/>
            <a:ext cx="3285503" cy="937384"/>
          </a:xfrm>
        </p:spPr>
        <p:txBody>
          <a:bodyPr/>
          <a:lstStyle/>
          <a:p>
            <a:r>
              <a:rPr lang="en-US"/>
              <a:t>Click to edit Master title style</a:t>
            </a:r>
          </a:p>
        </p:txBody>
      </p:sp>
    </p:spTree>
    <p:extLst>
      <p:ext uri="{BB962C8B-B14F-4D97-AF65-F5344CB8AC3E}">
        <p14:creationId xmlns:p14="http://schemas.microsoft.com/office/powerpoint/2010/main" val="368096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5336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1520429" y="710028"/>
            <a:ext cx="3051572" cy="937384"/>
          </a:xfrm>
        </p:spPr>
        <p:txBody>
          <a:bodyPr/>
          <a:lstStyle/>
          <a:p>
            <a:r>
              <a:rPr lang="en-US"/>
              <a:t>Click to edit Master title style</a:t>
            </a:r>
          </a:p>
        </p:txBody>
      </p:sp>
    </p:spTree>
    <p:extLst>
      <p:ext uri="{BB962C8B-B14F-4D97-AF65-F5344CB8AC3E}">
        <p14:creationId xmlns:p14="http://schemas.microsoft.com/office/powerpoint/2010/main" val="325581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6096922" y="411957"/>
            <a:ext cx="2282697" cy="30170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1521619" y="710028"/>
            <a:ext cx="3812382"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p:nvPr>
        </p:nvSpPr>
        <p:spPr>
          <a:xfrm>
            <a:off x="3814225" y="2571750"/>
            <a:ext cx="2282697"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140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4"/>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5334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1521619" y="3767967"/>
            <a:ext cx="3050382" cy="937384"/>
          </a:xfrm>
        </p:spPr>
        <p:txBody>
          <a:bodyPr/>
          <a:lstStyle/>
          <a:p>
            <a:r>
              <a:rPr lang="en-US"/>
              <a:t>Click to edit Master title style</a:t>
            </a:r>
          </a:p>
        </p:txBody>
      </p:sp>
    </p:spTree>
    <p:extLst>
      <p:ext uri="{BB962C8B-B14F-4D97-AF65-F5344CB8AC3E}">
        <p14:creationId xmlns:p14="http://schemas.microsoft.com/office/powerpoint/2010/main" val="295434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769660" y="1968259"/>
            <a:ext cx="7609959" cy="1124986"/>
          </a:xfrm>
          <a:effectLst>
            <a:outerShdw blurRad="762000" dist="381000" dir="5400000" algn="t" rotWithShape="0">
              <a:prstClr val="black">
                <a:alpha val="30000"/>
              </a:prstClr>
            </a:outerShdw>
          </a:effectLst>
        </p:spPr>
        <p:txBody>
          <a:bodyPr tIns="0" anchor="ctr" anchorCtr="0"/>
          <a:lstStyle>
            <a:lvl1pPr algn="ctr">
              <a:defRPr sz="7199" b="1" i="0">
                <a:latin typeface="Whitney Bold" pitchFamily="2" charset="0"/>
                <a:ea typeface="Montserrat Black" charset="0"/>
                <a:cs typeface="Montserrat Black" charset="0"/>
              </a:defRPr>
            </a:lvl1pPr>
          </a:lstStyle>
          <a:p>
            <a:r>
              <a:rPr lang="en-US"/>
              <a:t>Click to edit</a:t>
            </a:r>
          </a:p>
        </p:txBody>
      </p:sp>
    </p:spTree>
    <p:extLst>
      <p:ext uri="{BB962C8B-B14F-4D97-AF65-F5344CB8AC3E}">
        <p14:creationId xmlns:p14="http://schemas.microsoft.com/office/powerpoint/2010/main" val="41408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1520430" y="2104230"/>
            <a:ext cx="6282365" cy="707775"/>
          </a:xfrm>
          <a:custGeom>
            <a:avLst/>
            <a:gdLst/>
            <a:ahLst/>
            <a:cxnLst/>
            <a:rect l="l" t="t" r="r" b="b"/>
            <a:pathLst>
              <a:path w="6924312" h="780097">
                <a:moveTo>
                  <a:pt x="3032236" y="473630"/>
                </a:moveTo>
                <a:lnTo>
                  <a:pt x="3032236" y="596217"/>
                </a:lnTo>
                <a:lnTo>
                  <a:pt x="3190484" y="596217"/>
                </a:lnTo>
                <a:cubicBezTo>
                  <a:pt x="3248435" y="596217"/>
                  <a:pt x="3277410" y="575786"/>
                  <a:pt x="3277410" y="534924"/>
                </a:cubicBezTo>
                <a:cubicBezTo>
                  <a:pt x="3277410" y="494061"/>
                  <a:pt x="3248435" y="473630"/>
                  <a:pt x="3190484" y="473630"/>
                </a:cubicBezTo>
                <a:close/>
                <a:moveTo>
                  <a:pt x="5595452" y="258546"/>
                </a:moveTo>
                <a:lnTo>
                  <a:pt x="5519671" y="454685"/>
                </a:lnTo>
                <a:lnTo>
                  <a:pt x="5671232" y="454685"/>
                </a:lnTo>
                <a:close/>
                <a:moveTo>
                  <a:pt x="3893944" y="202825"/>
                </a:moveTo>
                <a:lnTo>
                  <a:pt x="3893944" y="385591"/>
                </a:lnTo>
                <a:lnTo>
                  <a:pt x="3989784" y="385591"/>
                </a:lnTo>
                <a:cubicBezTo>
                  <a:pt x="4025446" y="385591"/>
                  <a:pt x="4052192" y="377604"/>
                  <a:pt x="4070023" y="361631"/>
                </a:cubicBezTo>
                <a:cubicBezTo>
                  <a:pt x="4087854" y="345657"/>
                  <a:pt x="4096769" y="323183"/>
                  <a:pt x="4096769" y="294208"/>
                </a:cubicBezTo>
                <a:cubicBezTo>
                  <a:pt x="4096769" y="265233"/>
                  <a:pt x="4087854" y="242759"/>
                  <a:pt x="4070023" y="226785"/>
                </a:cubicBezTo>
                <a:cubicBezTo>
                  <a:pt x="4052192" y="210812"/>
                  <a:pt x="4025446" y="202825"/>
                  <a:pt x="3989784" y="202825"/>
                </a:cubicBezTo>
                <a:close/>
                <a:moveTo>
                  <a:pt x="3032236" y="183880"/>
                </a:moveTo>
                <a:lnTo>
                  <a:pt x="3032236" y="299780"/>
                </a:lnTo>
                <a:lnTo>
                  <a:pt x="3154823" y="299780"/>
                </a:lnTo>
                <a:cubicBezTo>
                  <a:pt x="3212030" y="299780"/>
                  <a:pt x="3240634" y="280463"/>
                  <a:pt x="3240634" y="241830"/>
                </a:cubicBezTo>
                <a:cubicBezTo>
                  <a:pt x="3240634" y="203196"/>
                  <a:pt x="3212030" y="183880"/>
                  <a:pt x="3154823" y="183880"/>
                </a:cubicBezTo>
                <a:close/>
                <a:moveTo>
                  <a:pt x="6107440" y="0"/>
                </a:moveTo>
                <a:lnTo>
                  <a:pt x="6365986" y="0"/>
                </a:lnTo>
                <a:lnTo>
                  <a:pt x="6365986" y="283064"/>
                </a:lnTo>
                <a:lnTo>
                  <a:pt x="6622304" y="0"/>
                </a:lnTo>
                <a:lnTo>
                  <a:pt x="6908710" y="0"/>
                </a:lnTo>
                <a:lnTo>
                  <a:pt x="6596672" y="343243"/>
                </a:lnTo>
                <a:lnTo>
                  <a:pt x="6924312" y="780097"/>
                </a:lnTo>
                <a:lnTo>
                  <a:pt x="6620075" y="780097"/>
                </a:lnTo>
                <a:lnTo>
                  <a:pt x="6425050" y="521551"/>
                </a:lnTo>
                <a:lnTo>
                  <a:pt x="6365986" y="587302"/>
                </a:lnTo>
                <a:lnTo>
                  <a:pt x="6365986" y="780097"/>
                </a:lnTo>
                <a:lnTo>
                  <a:pt x="6107440" y="780097"/>
                </a:lnTo>
                <a:close/>
                <a:moveTo>
                  <a:pt x="5468407" y="0"/>
                </a:moveTo>
                <a:lnTo>
                  <a:pt x="5726954" y="0"/>
                </a:lnTo>
                <a:lnTo>
                  <a:pt x="6067968" y="780097"/>
                </a:lnTo>
                <a:lnTo>
                  <a:pt x="5796048" y="780097"/>
                </a:lnTo>
                <a:lnTo>
                  <a:pt x="5743670" y="644137"/>
                </a:lnTo>
                <a:lnTo>
                  <a:pt x="5447233" y="644137"/>
                </a:lnTo>
                <a:lnTo>
                  <a:pt x="5394855" y="780097"/>
                </a:lnTo>
                <a:lnTo>
                  <a:pt x="5127393" y="780097"/>
                </a:lnTo>
                <a:close/>
                <a:moveTo>
                  <a:pt x="4459615" y="0"/>
                </a:moveTo>
                <a:lnTo>
                  <a:pt x="5093722" y="0"/>
                </a:lnTo>
                <a:lnTo>
                  <a:pt x="5093722" y="198367"/>
                </a:lnTo>
                <a:lnTo>
                  <a:pt x="4718161" y="198367"/>
                </a:lnTo>
                <a:lnTo>
                  <a:pt x="4718161" y="289750"/>
                </a:lnTo>
                <a:lnTo>
                  <a:pt x="5048031" y="289750"/>
                </a:lnTo>
                <a:lnTo>
                  <a:pt x="5048031" y="479202"/>
                </a:lnTo>
                <a:lnTo>
                  <a:pt x="4718161" y="479202"/>
                </a:lnTo>
                <a:lnTo>
                  <a:pt x="4718161" y="581730"/>
                </a:lnTo>
                <a:lnTo>
                  <a:pt x="5108210" y="581730"/>
                </a:lnTo>
                <a:lnTo>
                  <a:pt x="5108210" y="780097"/>
                </a:lnTo>
                <a:lnTo>
                  <a:pt x="4459615" y="780097"/>
                </a:lnTo>
                <a:close/>
                <a:moveTo>
                  <a:pt x="3630939" y="0"/>
                </a:moveTo>
                <a:lnTo>
                  <a:pt x="4006500" y="0"/>
                </a:lnTo>
                <a:cubicBezTo>
                  <a:pt x="4078567" y="0"/>
                  <a:pt x="4141346" y="11887"/>
                  <a:pt x="4194839" y="35661"/>
                </a:cubicBezTo>
                <a:cubicBezTo>
                  <a:pt x="4248331" y="59436"/>
                  <a:pt x="4289565" y="93611"/>
                  <a:pt x="4318540" y="138188"/>
                </a:cubicBezTo>
                <a:cubicBezTo>
                  <a:pt x="4347515" y="182765"/>
                  <a:pt x="4362002" y="234772"/>
                  <a:pt x="4362002" y="294208"/>
                </a:cubicBezTo>
                <a:cubicBezTo>
                  <a:pt x="4362002" y="349929"/>
                  <a:pt x="4349372" y="398592"/>
                  <a:pt x="4324112" y="440198"/>
                </a:cubicBezTo>
                <a:cubicBezTo>
                  <a:pt x="4298851" y="481803"/>
                  <a:pt x="4262447" y="514864"/>
                  <a:pt x="4214898" y="539381"/>
                </a:cubicBezTo>
                <a:lnTo>
                  <a:pt x="4378719" y="780097"/>
                </a:lnTo>
                <a:lnTo>
                  <a:pt x="4097883" y="780097"/>
                </a:lnTo>
                <a:lnTo>
                  <a:pt x="3965267" y="583958"/>
                </a:lnTo>
                <a:lnTo>
                  <a:pt x="3893944" y="583958"/>
                </a:lnTo>
                <a:lnTo>
                  <a:pt x="3893944" y="780097"/>
                </a:lnTo>
                <a:lnTo>
                  <a:pt x="3630939" y="780097"/>
                </a:lnTo>
                <a:close/>
                <a:moveTo>
                  <a:pt x="2773689" y="0"/>
                </a:moveTo>
                <a:lnTo>
                  <a:pt x="3190484" y="0"/>
                </a:lnTo>
                <a:cubicBezTo>
                  <a:pt x="3294497" y="0"/>
                  <a:pt x="3373064" y="18573"/>
                  <a:pt x="3426186" y="55721"/>
                </a:cubicBezTo>
                <a:cubicBezTo>
                  <a:pt x="3479306" y="92868"/>
                  <a:pt x="3505867" y="142275"/>
                  <a:pt x="3505867" y="203939"/>
                </a:cubicBezTo>
                <a:cubicBezTo>
                  <a:pt x="3505867" y="240344"/>
                  <a:pt x="3496765" y="273034"/>
                  <a:pt x="3478563" y="302009"/>
                </a:cubicBezTo>
                <a:cubicBezTo>
                  <a:pt x="3460361" y="330984"/>
                  <a:pt x="3433429" y="354387"/>
                  <a:pt x="3397767" y="372218"/>
                </a:cubicBezTo>
                <a:cubicBezTo>
                  <a:pt x="3443830" y="389306"/>
                  <a:pt x="3479492" y="414194"/>
                  <a:pt x="3504752" y="446884"/>
                </a:cubicBezTo>
                <a:cubicBezTo>
                  <a:pt x="3530012" y="479574"/>
                  <a:pt x="3542643" y="518950"/>
                  <a:pt x="3542643" y="565013"/>
                </a:cubicBezTo>
                <a:cubicBezTo>
                  <a:pt x="3542643" y="633365"/>
                  <a:pt x="3514410" y="686300"/>
                  <a:pt x="3457946" y="723819"/>
                </a:cubicBezTo>
                <a:cubicBezTo>
                  <a:pt x="3401482" y="761338"/>
                  <a:pt x="3319758" y="780097"/>
                  <a:pt x="3212773" y="780097"/>
                </a:cubicBezTo>
                <a:lnTo>
                  <a:pt x="2773689" y="780097"/>
                </a:lnTo>
                <a:close/>
                <a:moveTo>
                  <a:pt x="1687840" y="0"/>
                </a:moveTo>
                <a:lnTo>
                  <a:pt x="2321948" y="0"/>
                </a:lnTo>
                <a:lnTo>
                  <a:pt x="2321948" y="198367"/>
                </a:lnTo>
                <a:lnTo>
                  <a:pt x="1946386" y="198367"/>
                </a:lnTo>
                <a:lnTo>
                  <a:pt x="1946386" y="289750"/>
                </a:lnTo>
                <a:lnTo>
                  <a:pt x="2276256" y="289750"/>
                </a:lnTo>
                <a:lnTo>
                  <a:pt x="2276256" y="479202"/>
                </a:lnTo>
                <a:lnTo>
                  <a:pt x="1946386" y="479202"/>
                </a:lnTo>
                <a:lnTo>
                  <a:pt x="1946386" y="581730"/>
                </a:lnTo>
                <a:lnTo>
                  <a:pt x="2336435" y="581730"/>
                </a:lnTo>
                <a:lnTo>
                  <a:pt x="2336435" y="780097"/>
                </a:lnTo>
                <a:lnTo>
                  <a:pt x="1687840" y="780097"/>
                </a:lnTo>
                <a:close/>
                <a:moveTo>
                  <a:pt x="792490" y="0"/>
                </a:moveTo>
                <a:lnTo>
                  <a:pt x="1055494" y="0"/>
                </a:lnTo>
                <a:lnTo>
                  <a:pt x="1055494" y="276377"/>
                </a:lnTo>
                <a:lnTo>
                  <a:pt x="1298439" y="276377"/>
                </a:lnTo>
                <a:lnTo>
                  <a:pt x="1298439" y="0"/>
                </a:lnTo>
                <a:lnTo>
                  <a:pt x="1561443" y="0"/>
                </a:lnTo>
                <a:lnTo>
                  <a:pt x="1561443" y="780097"/>
                </a:lnTo>
                <a:lnTo>
                  <a:pt x="1298439" y="780097"/>
                </a:lnTo>
                <a:lnTo>
                  <a:pt x="1298439" y="492576"/>
                </a:lnTo>
                <a:lnTo>
                  <a:pt x="1055494" y="492576"/>
                </a:lnTo>
                <a:lnTo>
                  <a:pt x="1055494" y="780097"/>
                </a:lnTo>
                <a:lnTo>
                  <a:pt x="792490" y="780097"/>
                </a:lnTo>
                <a:close/>
                <a:moveTo>
                  <a:pt x="0" y="0"/>
                </a:moveTo>
                <a:lnTo>
                  <a:pt x="719919" y="0"/>
                </a:lnTo>
                <a:lnTo>
                  <a:pt x="719919" y="203939"/>
                </a:lnTo>
                <a:lnTo>
                  <a:pt x="491461" y="203939"/>
                </a:lnTo>
                <a:lnTo>
                  <a:pt x="491461" y="780097"/>
                </a:lnTo>
                <a:lnTo>
                  <a:pt x="228457" y="780097"/>
                </a:lnTo>
                <a:lnTo>
                  <a:pt x="228457" y="203939"/>
                </a:lnTo>
                <a:lnTo>
                  <a:pt x="0" y="203939"/>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569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1521619" y="710028"/>
            <a:ext cx="3812382" cy="937384"/>
          </a:xfrm>
        </p:spPr>
        <p:txBody>
          <a:bodyPr/>
          <a:lstStyle/>
          <a:p>
            <a:r>
              <a:rPr lang="en-US"/>
              <a:t>Click to edit Master title style</a:t>
            </a:r>
          </a:p>
        </p:txBody>
      </p:sp>
    </p:spTree>
    <p:extLst>
      <p:ext uri="{BB962C8B-B14F-4D97-AF65-F5344CB8AC3E}">
        <p14:creationId xmlns:p14="http://schemas.microsoft.com/office/powerpoint/2010/main" val="2111235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Colour Image">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B4D93E49-5273-AB47-9529-68B7CC24F0BF}"/>
              </a:ext>
            </a:extLst>
          </p:cNvPr>
          <p:cNvSpPr>
            <a:spLocks noGrp="1"/>
          </p:cNvSpPr>
          <p:nvPr>
            <p:ph type="pic" sz="quarter" idx="10" hasCustomPrompt="1"/>
          </p:nvPr>
        </p:nvSpPr>
        <p:spPr>
          <a:xfrm>
            <a:off x="-3325" y="-2300"/>
            <a:ext cx="4044632" cy="5150294"/>
          </a:xfrm>
          <a:custGeom>
            <a:avLst/>
            <a:gdLst>
              <a:gd name="connsiteX0" fmla="*/ 0 w 4043363"/>
              <a:gd name="connsiteY0" fmla="*/ 0 h 5145088"/>
              <a:gd name="connsiteX1" fmla="*/ 4043363 w 4043363"/>
              <a:gd name="connsiteY1" fmla="*/ 0 h 5145088"/>
              <a:gd name="connsiteX2" fmla="*/ 4043363 w 4043363"/>
              <a:gd name="connsiteY2" fmla="*/ 5145088 h 5145088"/>
              <a:gd name="connsiteX3" fmla="*/ 0 w 4043363"/>
              <a:gd name="connsiteY3" fmla="*/ 5145088 h 5145088"/>
              <a:gd name="connsiteX4" fmla="*/ 0 w 4043363"/>
              <a:gd name="connsiteY4" fmla="*/ 0 h 5145088"/>
              <a:gd name="connsiteX0" fmla="*/ 0 w 4043363"/>
              <a:gd name="connsiteY0" fmla="*/ 0 h 5145088"/>
              <a:gd name="connsiteX1" fmla="*/ 4043363 w 4043363"/>
              <a:gd name="connsiteY1" fmla="*/ 0 h 5145088"/>
              <a:gd name="connsiteX2" fmla="*/ 2383005 w 4043363"/>
              <a:gd name="connsiteY2" fmla="*/ 5145088 h 5145088"/>
              <a:gd name="connsiteX3" fmla="*/ 0 w 4043363"/>
              <a:gd name="connsiteY3" fmla="*/ 5145088 h 5145088"/>
              <a:gd name="connsiteX4" fmla="*/ 0 w 4043363"/>
              <a:gd name="connsiteY4" fmla="*/ 0 h 5145088"/>
              <a:gd name="connsiteX0" fmla="*/ 0 w 4031331"/>
              <a:gd name="connsiteY0" fmla="*/ 0 h 5145088"/>
              <a:gd name="connsiteX1" fmla="*/ 4031331 w 4031331"/>
              <a:gd name="connsiteY1" fmla="*/ 0 h 5145088"/>
              <a:gd name="connsiteX2" fmla="*/ 2383005 w 4031331"/>
              <a:gd name="connsiteY2" fmla="*/ 5145088 h 5145088"/>
              <a:gd name="connsiteX3" fmla="*/ 0 w 4031331"/>
              <a:gd name="connsiteY3" fmla="*/ 5145088 h 5145088"/>
              <a:gd name="connsiteX4" fmla="*/ 0 w 4031331"/>
              <a:gd name="connsiteY4" fmla="*/ 0 h 5145088"/>
              <a:gd name="connsiteX0" fmla="*/ 0 w 4041307"/>
              <a:gd name="connsiteY0" fmla="*/ 0 h 5145088"/>
              <a:gd name="connsiteX1" fmla="*/ 4041307 w 4041307"/>
              <a:gd name="connsiteY1" fmla="*/ 0 h 5145088"/>
              <a:gd name="connsiteX2" fmla="*/ 2383005 w 4041307"/>
              <a:gd name="connsiteY2" fmla="*/ 5145088 h 5145088"/>
              <a:gd name="connsiteX3" fmla="*/ 0 w 4041307"/>
              <a:gd name="connsiteY3" fmla="*/ 5145088 h 5145088"/>
              <a:gd name="connsiteX4" fmla="*/ 0 w 4041307"/>
              <a:gd name="connsiteY4" fmla="*/ 0 h 5145088"/>
              <a:gd name="connsiteX0" fmla="*/ 3325 w 4044632"/>
              <a:gd name="connsiteY0" fmla="*/ 0 h 5155063"/>
              <a:gd name="connsiteX1" fmla="*/ 4044632 w 4044632"/>
              <a:gd name="connsiteY1" fmla="*/ 0 h 5155063"/>
              <a:gd name="connsiteX2" fmla="*/ 2386330 w 4044632"/>
              <a:gd name="connsiteY2" fmla="*/ 5145088 h 5155063"/>
              <a:gd name="connsiteX3" fmla="*/ 0 w 4044632"/>
              <a:gd name="connsiteY3" fmla="*/ 5155063 h 5155063"/>
              <a:gd name="connsiteX4" fmla="*/ 3325 w 4044632"/>
              <a:gd name="connsiteY4" fmla="*/ 0 h 5155063"/>
              <a:gd name="connsiteX0" fmla="*/ 3325 w 4044632"/>
              <a:gd name="connsiteY0" fmla="*/ 0 h 5155063"/>
              <a:gd name="connsiteX1" fmla="*/ 4044632 w 4044632"/>
              <a:gd name="connsiteY1" fmla="*/ 0 h 5155063"/>
              <a:gd name="connsiteX2" fmla="*/ 2383005 w 4044632"/>
              <a:gd name="connsiteY2" fmla="*/ 5155063 h 5155063"/>
              <a:gd name="connsiteX3" fmla="*/ 0 w 4044632"/>
              <a:gd name="connsiteY3" fmla="*/ 5155063 h 5155063"/>
              <a:gd name="connsiteX4" fmla="*/ 3325 w 4044632"/>
              <a:gd name="connsiteY4" fmla="*/ 0 h 5155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632" h="5155063">
                <a:moveTo>
                  <a:pt x="3325" y="0"/>
                </a:moveTo>
                <a:lnTo>
                  <a:pt x="4044632" y="0"/>
                </a:lnTo>
                <a:lnTo>
                  <a:pt x="2383005" y="5155063"/>
                </a:lnTo>
                <a:lnTo>
                  <a:pt x="0" y="5155063"/>
                </a:lnTo>
                <a:cubicBezTo>
                  <a:pt x="1108" y="3436709"/>
                  <a:pt x="2217" y="1718354"/>
                  <a:pt x="3325" y="0"/>
                </a:cubicBezTo>
                <a:close/>
              </a:path>
            </a:pathLst>
          </a:custGeom>
          <a:solidFill>
            <a:schemeClr val="bg1"/>
          </a:solidFill>
        </p:spPr>
        <p:txBody>
          <a:bodyPr anchor="ctr" anchorCtr="1"/>
          <a:lstStyle>
            <a:lvl1pPr marL="0" indent="0">
              <a:buNone/>
              <a:defRPr b="0" i="0">
                <a:latin typeface="Whitney Book" pitchFamily="2" charset="0"/>
              </a:defRPr>
            </a:lvl1pPr>
          </a:lstStyle>
          <a:p>
            <a:r>
              <a:rPr lang="en-US"/>
              <a:t>Insert </a:t>
            </a:r>
            <a:br>
              <a:rPr lang="en-US"/>
            </a:br>
            <a:r>
              <a:rPr lang="en-US" err="1"/>
              <a:t>colour</a:t>
            </a:r>
            <a:r>
              <a:rPr lang="en-US"/>
              <a:t> </a:t>
            </a:r>
            <a:br>
              <a:rPr lang="en-US"/>
            </a:br>
            <a:r>
              <a:rPr lang="en-US"/>
              <a:t>image</a:t>
            </a:r>
          </a:p>
        </p:txBody>
      </p:sp>
      <p:sp>
        <p:nvSpPr>
          <p:cNvPr id="4" name="Rectangle 11">
            <a:extLst>
              <a:ext uri="{FF2B5EF4-FFF2-40B4-BE49-F238E27FC236}">
                <a16:creationId xmlns:a16="http://schemas.microsoft.com/office/drawing/2014/main" id="{F6729FFC-3E6C-314E-A19D-DF9BD10029A1}"/>
              </a:ext>
            </a:extLst>
          </p:cNvPr>
          <p:cNvSpPr/>
          <p:nvPr userDrawn="1"/>
        </p:nvSpPr>
        <p:spPr>
          <a:xfrm>
            <a:off x="2382254" y="0"/>
            <a:ext cx="6761747" cy="5143500"/>
          </a:xfrm>
          <a:custGeom>
            <a:avLst/>
            <a:gdLst>
              <a:gd name="connsiteX0" fmla="*/ 0 w 6761747"/>
              <a:gd name="connsiteY0" fmla="*/ 0 h 5148263"/>
              <a:gd name="connsiteX1" fmla="*/ 6761747 w 6761747"/>
              <a:gd name="connsiteY1" fmla="*/ 0 h 5148263"/>
              <a:gd name="connsiteX2" fmla="*/ 6761747 w 6761747"/>
              <a:gd name="connsiteY2" fmla="*/ 5148263 h 5148263"/>
              <a:gd name="connsiteX3" fmla="*/ 0 w 6761747"/>
              <a:gd name="connsiteY3" fmla="*/ 5148263 h 5148263"/>
              <a:gd name="connsiteX4" fmla="*/ 0 w 6761747"/>
              <a:gd name="connsiteY4" fmla="*/ 0 h 5148263"/>
              <a:gd name="connsiteX0" fmla="*/ 1768642 w 6761747"/>
              <a:gd name="connsiteY0" fmla="*/ 0 h 5160294"/>
              <a:gd name="connsiteX1" fmla="*/ 6761747 w 6761747"/>
              <a:gd name="connsiteY1" fmla="*/ 12031 h 5160294"/>
              <a:gd name="connsiteX2" fmla="*/ 6761747 w 6761747"/>
              <a:gd name="connsiteY2" fmla="*/ 5160294 h 5160294"/>
              <a:gd name="connsiteX3" fmla="*/ 0 w 6761747"/>
              <a:gd name="connsiteY3" fmla="*/ 5160294 h 5160294"/>
              <a:gd name="connsiteX4" fmla="*/ 1768642 w 6761747"/>
              <a:gd name="connsiteY4" fmla="*/ 0 h 5160294"/>
              <a:gd name="connsiteX0" fmla="*/ 1654342 w 6761747"/>
              <a:gd name="connsiteY0" fmla="*/ 0 h 5148263"/>
              <a:gd name="connsiteX1" fmla="*/ 6761747 w 6761747"/>
              <a:gd name="connsiteY1" fmla="*/ 0 h 5148263"/>
              <a:gd name="connsiteX2" fmla="*/ 6761747 w 6761747"/>
              <a:gd name="connsiteY2" fmla="*/ 5148263 h 5148263"/>
              <a:gd name="connsiteX3" fmla="*/ 0 w 6761747"/>
              <a:gd name="connsiteY3" fmla="*/ 5148263 h 5148263"/>
              <a:gd name="connsiteX4" fmla="*/ 1654342 w 6761747"/>
              <a:gd name="connsiteY4" fmla="*/ 0 h 514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1747" h="5148263">
                <a:moveTo>
                  <a:pt x="1654342" y="0"/>
                </a:moveTo>
                <a:lnTo>
                  <a:pt x="6761747" y="0"/>
                </a:lnTo>
                <a:lnTo>
                  <a:pt x="6761747" y="5148263"/>
                </a:lnTo>
                <a:lnTo>
                  <a:pt x="0" y="5148263"/>
                </a:lnTo>
                <a:lnTo>
                  <a:pt x="1654342" y="0"/>
                </a:lnTo>
                <a:close/>
              </a:path>
            </a:pathLst>
          </a:custGeom>
          <a:gradFill>
            <a:gsLst>
              <a:gs pos="100000">
                <a:schemeClr val="accent5"/>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7" name="Footer Placeholder 4">
            <a:extLst>
              <a:ext uri="{FF2B5EF4-FFF2-40B4-BE49-F238E27FC236}">
                <a16:creationId xmlns:a16="http://schemas.microsoft.com/office/drawing/2014/main" id="{00FDBE2E-CBBC-9B45-98F0-715E73DF087A}"/>
              </a:ext>
            </a:extLst>
          </p:cNvPr>
          <p:cNvSpPr>
            <a:spLocks noGrp="1"/>
          </p:cNvSpPr>
          <p:nvPr>
            <p:ph type="ftr" sz="quarter" idx="3"/>
          </p:nvPr>
        </p:nvSpPr>
        <p:spPr>
          <a:xfrm>
            <a:off x="78764" y="4787792"/>
            <a:ext cx="3086100" cy="273843"/>
          </a:xfrm>
          <a:prstGeom prst="rect">
            <a:avLst/>
          </a:prstGeom>
        </p:spPr>
        <p:txBody>
          <a:bodyPr vert="horz" lIns="91440" tIns="45720" rIns="91440" bIns="45720" rtlCol="0" anchor="ctr"/>
          <a:lstStyle>
            <a:lvl1pPr algn="l">
              <a:defRPr sz="599">
                <a:solidFill>
                  <a:schemeClr val="tx1">
                    <a:tint val="75000"/>
                  </a:schemeClr>
                </a:solidFill>
              </a:defRPr>
            </a:lvl1pPr>
          </a:lstStyle>
          <a:p>
            <a:r>
              <a:rPr lang="en-AU"/>
              <a:t>© Virgin Pulse 2019. All Rights Reserved. </a:t>
            </a:r>
            <a:endParaRPr lang="en-US"/>
          </a:p>
        </p:txBody>
      </p:sp>
      <p:sp>
        <p:nvSpPr>
          <p:cNvPr id="5" name="Text Placeholder 13">
            <a:extLst>
              <a:ext uri="{FF2B5EF4-FFF2-40B4-BE49-F238E27FC236}">
                <a16:creationId xmlns:a16="http://schemas.microsoft.com/office/drawing/2014/main" id="{FE65EDEA-26AE-FC48-9420-72C89B2253AB}"/>
              </a:ext>
            </a:extLst>
          </p:cNvPr>
          <p:cNvSpPr>
            <a:spLocks noGrp="1"/>
          </p:cNvSpPr>
          <p:nvPr>
            <p:ph type="body" sz="quarter" idx="11" hasCustomPrompt="1"/>
          </p:nvPr>
        </p:nvSpPr>
        <p:spPr>
          <a:xfrm>
            <a:off x="3459164" y="1803233"/>
            <a:ext cx="5462587" cy="841264"/>
          </a:xfrm>
          <a:prstGeom prst="rect">
            <a:avLst/>
          </a:prstGeom>
        </p:spPr>
        <p:txBody>
          <a:bodyPr lIns="90000" tIns="0" rIns="90000" bIns="0" anchor="b" anchorCtr="0"/>
          <a:lstStyle>
            <a:lvl1pPr marL="0" marR="0" indent="0" algn="ctr" defTabSz="913577" rtl="0" eaLnBrk="1" fontAlgn="auto" latinLnBrk="0" hangingPunct="1">
              <a:lnSpc>
                <a:spcPts val="2897"/>
              </a:lnSpc>
              <a:spcBef>
                <a:spcPts val="0"/>
              </a:spcBef>
              <a:spcAft>
                <a:spcPts val="0"/>
              </a:spcAft>
              <a:buClrTx/>
              <a:buSzTx/>
              <a:buFont typeface="Arial" panose="020B0604020202020204" pitchFamily="34" charset="0"/>
              <a:buNone/>
              <a:tabLst/>
              <a:defRPr lang="en-AU" sz="6994" b="1" i="0" smtClean="0">
                <a:solidFill>
                  <a:srgbClr val="FFFFFF"/>
                </a:solidFill>
                <a:effectLst/>
                <a:latin typeface="Tungsten Semibold" pitchFamily="2" charset="0"/>
                <a:cs typeface="Calibri" panose="020F0502020204030204" pitchFamily="34" charset="0"/>
              </a:defRPr>
            </a:lvl1pPr>
          </a:lstStyle>
          <a:p>
            <a:pPr lvl="0"/>
            <a:r>
              <a:rPr lang="en-US"/>
              <a:t>SECTION TITLE</a:t>
            </a:r>
          </a:p>
        </p:txBody>
      </p:sp>
      <p:sp>
        <p:nvSpPr>
          <p:cNvPr id="6" name="Text Placeholder 13">
            <a:extLst>
              <a:ext uri="{FF2B5EF4-FFF2-40B4-BE49-F238E27FC236}">
                <a16:creationId xmlns:a16="http://schemas.microsoft.com/office/drawing/2014/main" id="{32030A4A-285A-1B40-87C6-9F0C189E76E9}"/>
              </a:ext>
            </a:extLst>
          </p:cNvPr>
          <p:cNvSpPr>
            <a:spLocks noGrp="1"/>
          </p:cNvSpPr>
          <p:nvPr>
            <p:ph type="body" sz="quarter" idx="12" hasCustomPrompt="1"/>
          </p:nvPr>
        </p:nvSpPr>
        <p:spPr>
          <a:xfrm>
            <a:off x="3459164" y="2656519"/>
            <a:ext cx="5462587" cy="841264"/>
          </a:xfrm>
          <a:prstGeom prst="rect">
            <a:avLst/>
          </a:prstGeom>
        </p:spPr>
        <p:txBody>
          <a:bodyPr lIns="90000" tIns="0" rIns="90000" bIns="0"/>
          <a:lstStyle>
            <a:lvl1pPr marL="0" marR="0" indent="0" algn="ctr" defTabSz="913577" rtl="0" eaLnBrk="1" fontAlgn="auto" latinLnBrk="0" hangingPunct="1">
              <a:lnSpc>
                <a:spcPts val="3497"/>
              </a:lnSpc>
              <a:spcBef>
                <a:spcPts val="0"/>
              </a:spcBef>
              <a:spcAft>
                <a:spcPts val="0"/>
              </a:spcAft>
              <a:buClrTx/>
              <a:buSzTx/>
              <a:buFont typeface="Arial" panose="020B0604020202020204" pitchFamily="34" charset="0"/>
              <a:buNone/>
              <a:tabLst/>
              <a:defRPr lang="en-AU" sz="4996" b="0" i="0" smtClean="0">
                <a:solidFill>
                  <a:srgbClr val="FFFFFF"/>
                </a:solidFill>
                <a:effectLst/>
                <a:latin typeface="Tungsten Book" pitchFamily="2" charset="0"/>
                <a:cs typeface="Calibri" panose="020F0502020204030204" pitchFamily="34" charset="0"/>
              </a:defRPr>
            </a:lvl1pPr>
          </a:lstStyle>
          <a:p>
            <a:pPr marL="0" marR="0" lvl="0" indent="0" algn="ctr" defTabSz="91357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Subheading</a:t>
            </a:r>
          </a:p>
        </p:txBody>
      </p:sp>
      <p:pic>
        <p:nvPicPr>
          <p:cNvPr id="8" name="Picture 7">
            <a:extLst>
              <a:ext uri="{FF2B5EF4-FFF2-40B4-BE49-F238E27FC236}">
                <a16:creationId xmlns:a16="http://schemas.microsoft.com/office/drawing/2014/main" id="{FB97CF86-4564-774F-B8A0-BF872C844A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2954" y="4640973"/>
            <a:ext cx="703847" cy="420661"/>
          </a:xfrm>
          <a:prstGeom prst="rect">
            <a:avLst/>
          </a:prstGeom>
        </p:spPr>
      </p:pic>
    </p:spTree>
    <p:extLst>
      <p:ext uri="{BB962C8B-B14F-4D97-AF65-F5344CB8AC3E}">
        <p14:creationId xmlns:p14="http://schemas.microsoft.com/office/powerpoint/2010/main" val="26757943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8" y="1819716"/>
            <a:ext cx="1647415"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3"/>
          </p:nvPr>
        </p:nvSpPr>
        <p:spPr>
          <a:xfrm>
            <a:off x="3258480" y="1819716"/>
            <a:ext cx="1647415"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4"/>
          </p:nvPr>
        </p:nvSpPr>
        <p:spPr>
          <a:xfrm>
            <a:off x="4994154" y="1819716"/>
            <a:ext cx="1647415"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5"/>
          </p:nvPr>
        </p:nvSpPr>
        <p:spPr>
          <a:xfrm>
            <a:off x="6732205" y="1819716"/>
            <a:ext cx="1647415"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5807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7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8" y="1819716"/>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3"/>
          </p:nvPr>
        </p:nvSpPr>
        <p:spPr>
          <a:xfrm>
            <a:off x="2912386" y="1819716"/>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4"/>
          </p:nvPr>
        </p:nvSpPr>
        <p:spPr>
          <a:xfrm>
            <a:off x="4303154" y="1819716"/>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5"/>
          </p:nvPr>
        </p:nvSpPr>
        <p:spPr>
          <a:xfrm>
            <a:off x="5693922" y="1819716"/>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6"/>
          </p:nvPr>
        </p:nvSpPr>
        <p:spPr>
          <a:xfrm>
            <a:off x="7084688" y="1819715"/>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973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par>
                                <p:cTn id="25" presetID="22" presetClass="entr" presetSubtype="8" fill="hold" grpId="0" nodeType="withEffect">
                                  <p:stCondLst>
                                    <p:cond delay="12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6" presetClass="emph" presetSubtype="0" accel="50000" decel="50000" autoRev="1" fill="hold" grpId="1" nodeType="withEffect">
                                  <p:stCondLst>
                                    <p:cond delay="1200"/>
                                  </p:stCondLst>
                                  <p:childTnLst>
                                    <p:animScale>
                                      <p:cBhvr>
                                        <p:cTn id="2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7" grpId="0" animBg="1"/>
      <p:bldP spid="7" grpId="1"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72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8" y="1819716"/>
            <a:ext cx="2220686"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3"/>
          </p:nvPr>
        </p:nvSpPr>
        <p:spPr>
          <a:xfrm>
            <a:off x="3840275" y="1819716"/>
            <a:ext cx="2220686"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4"/>
          </p:nvPr>
        </p:nvSpPr>
        <p:spPr>
          <a:xfrm>
            <a:off x="6158934" y="1819716"/>
            <a:ext cx="2220686"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0613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9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764381" y="1634367"/>
            <a:ext cx="7615238" cy="937384"/>
          </a:xfrm>
        </p:spPr>
        <p:txBody>
          <a:bodyPr/>
          <a:lstStyle>
            <a:lvl1pPr>
              <a:defRPr sz="6599" b="1" i="0">
                <a:solidFill>
                  <a:srgbClr val="FFFFFF"/>
                </a:solidFill>
                <a:latin typeface="Whitney Bold" pitchFamily="2" charset="0"/>
              </a:defRPr>
            </a:lvl1pPr>
          </a:lstStyle>
          <a:p>
            <a:r>
              <a:rPr lang="en-US"/>
              <a:t>Click to edit Master title style</a:t>
            </a:r>
          </a:p>
        </p:txBody>
      </p:sp>
    </p:spTree>
    <p:extLst>
      <p:ext uri="{BB962C8B-B14F-4D97-AF65-F5344CB8AC3E}">
        <p14:creationId xmlns:p14="http://schemas.microsoft.com/office/powerpoint/2010/main" val="409703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1521619" y="710028"/>
            <a:ext cx="3050382" cy="1590041"/>
          </a:xfrm>
        </p:spPr>
        <p:txBody>
          <a:bodyPr/>
          <a:lstStyle/>
          <a:p>
            <a:r>
              <a:rPr lang="en-US"/>
              <a:t>Click to edit Master title style</a:t>
            </a:r>
          </a:p>
        </p:txBody>
      </p:sp>
      <p:grpSp>
        <p:nvGrpSpPr>
          <p:cNvPr id="2" name="Group 1">
            <a:extLst>
              <a:ext uri="{FF2B5EF4-FFF2-40B4-BE49-F238E27FC236}">
                <a16:creationId xmlns:a16="http://schemas.microsoft.com/office/drawing/2014/main" id="{A57C9152-07F3-474A-8266-E552A716B6AE}"/>
              </a:ext>
            </a:extLst>
          </p:cNvPr>
          <p:cNvGrpSpPr/>
          <p:nvPr userDrawn="1"/>
        </p:nvGrpSpPr>
        <p:grpSpPr>
          <a:xfrm>
            <a:off x="4162833" y="1381110"/>
            <a:ext cx="4981167" cy="2924646"/>
            <a:chOff x="5550444" y="1841480"/>
            <a:chExt cx="6641556" cy="3899528"/>
          </a:xfrm>
        </p:grpSpPr>
        <p:pic>
          <p:nvPicPr>
            <p:cNvPr id="8" name="Picture 7">
              <a:extLst>
                <a:ext uri="{FF2B5EF4-FFF2-40B4-BE49-F238E27FC236}">
                  <a16:creationId xmlns:a16="http://schemas.microsoft.com/office/drawing/2014/main" id="{D806993E-AE8E-4349-A470-0020BD13FF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0444" y="1841480"/>
              <a:ext cx="6641556" cy="3899528"/>
            </a:xfrm>
            <a:prstGeom prst="rect">
              <a:avLst/>
            </a:prstGeom>
            <a:effectLst/>
          </p:spPr>
        </p:pic>
        <p:sp>
          <p:nvSpPr>
            <p:cNvPr id="12" name="Rectangle 11">
              <a:extLst>
                <a:ext uri="{FF2B5EF4-FFF2-40B4-BE49-F238E27FC236}">
                  <a16:creationId xmlns:a16="http://schemas.microsoft.com/office/drawing/2014/main" id="{9F635B59-75FD-4B1B-924C-7F5A0A647BD4}"/>
                </a:ext>
              </a:extLst>
            </p:cNvPr>
            <p:cNvSpPr/>
            <p:nvPr userDrawn="1"/>
          </p:nvSpPr>
          <p:spPr>
            <a:xfrm>
              <a:off x="8511993" y="5381156"/>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grpSp>
      <p:sp>
        <p:nvSpPr>
          <p:cNvPr id="13" name="Picture Placeholder 8">
            <a:extLst>
              <a:ext uri="{FF2B5EF4-FFF2-40B4-BE49-F238E27FC236}">
                <a16:creationId xmlns:a16="http://schemas.microsoft.com/office/drawing/2014/main" id="{8C99B3E5-29F6-4045-95C7-E01008D073A7}"/>
              </a:ext>
            </a:extLst>
          </p:cNvPr>
          <p:cNvSpPr>
            <a:spLocks noGrp="1"/>
          </p:cNvSpPr>
          <p:nvPr>
            <p:ph type="pic" sz="quarter" idx="13"/>
          </p:nvPr>
        </p:nvSpPr>
        <p:spPr>
          <a:xfrm>
            <a:off x="4777061" y="1592306"/>
            <a:ext cx="3747219" cy="23403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38606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7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6" presetClass="emph" presetSubtype="0" accel="50000" decel="50000" autoRev="1" fill="hold" grpId="1" nodeType="withEffect">
                                  <p:stCondLst>
                                    <p:cond delay="800"/>
                                  </p:stCondLst>
                                  <p:childTnLst>
                                    <p:animScale>
                                      <p:cBhvr>
                                        <p:cTn id="13"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97_Custom Layout">
    <p:bg>
      <p:bgRef idx="1001">
        <a:schemeClr val="bg1"/>
      </p:bgRef>
    </p:bg>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6867525" y="0"/>
            <a:ext cx="2276475"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9C31A947-6141-40E5-B637-C8CC8B3465BD}"/>
              </a:ext>
            </a:extLst>
          </p:cNvPr>
          <p:cNvSpPr>
            <a:spLocks noGrp="1"/>
          </p:cNvSpPr>
          <p:nvPr>
            <p:ph type="title"/>
          </p:nvPr>
        </p:nvSpPr>
        <p:spPr>
          <a:xfrm>
            <a:off x="764381" y="710028"/>
            <a:ext cx="3812382" cy="937384"/>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030664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C14B45-0E79-4B57-A532-BA72669181C5}"/>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20501130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652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4572000"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5">
            <a:extLst>
              <a:ext uri="{FF2B5EF4-FFF2-40B4-BE49-F238E27FC236}">
                <a16:creationId xmlns:a16="http://schemas.microsoft.com/office/drawing/2014/main" id="{9D9A140C-EC8B-400B-A57E-FCD0F195C2AC}"/>
              </a:ext>
            </a:extLst>
          </p:cNvPr>
          <p:cNvSpPr>
            <a:spLocks noGrp="1"/>
          </p:cNvSpPr>
          <p:nvPr>
            <p:ph type="title"/>
          </p:nvPr>
        </p:nvSpPr>
        <p:spPr>
          <a:xfrm>
            <a:off x="1521619" y="710027"/>
            <a:ext cx="3050382" cy="955488"/>
          </a:xfrm>
        </p:spPr>
        <p:txBody>
          <a:bodyPr/>
          <a:lstStyle/>
          <a:p>
            <a:r>
              <a:rPr lang="en-US"/>
              <a:t>Click to edit Master title style</a:t>
            </a:r>
          </a:p>
        </p:txBody>
      </p:sp>
    </p:spTree>
    <p:extLst>
      <p:ext uri="{BB962C8B-B14F-4D97-AF65-F5344CB8AC3E}">
        <p14:creationId xmlns:p14="http://schemas.microsoft.com/office/powerpoint/2010/main" val="40670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3800476" y="1799800"/>
            <a:ext cx="1543049" cy="1543901"/>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8659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Colour Image 2">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B4D93E49-5273-AB47-9529-68B7CC24F0BF}"/>
              </a:ext>
            </a:extLst>
          </p:cNvPr>
          <p:cNvSpPr>
            <a:spLocks noGrp="1"/>
          </p:cNvSpPr>
          <p:nvPr>
            <p:ph type="pic" sz="quarter" idx="10" hasCustomPrompt="1"/>
          </p:nvPr>
        </p:nvSpPr>
        <p:spPr>
          <a:xfrm>
            <a:off x="-3325" y="-2300"/>
            <a:ext cx="4044632" cy="5150294"/>
          </a:xfrm>
          <a:custGeom>
            <a:avLst/>
            <a:gdLst>
              <a:gd name="connsiteX0" fmla="*/ 0 w 4043363"/>
              <a:gd name="connsiteY0" fmla="*/ 0 h 5145088"/>
              <a:gd name="connsiteX1" fmla="*/ 4043363 w 4043363"/>
              <a:gd name="connsiteY1" fmla="*/ 0 h 5145088"/>
              <a:gd name="connsiteX2" fmla="*/ 4043363 w 4043363"/>
              <a:gd name="connsiteY2" fmla="*/ 5145088 h 5145088"/>
              <a:gd name="connsiteX3" fmla="*/ 0 w 4043363"/>
              <a:gd name="connsiteY3" fmla="*/ 5145088 h 5145088"/>
              <a:gd name="connsiteX4" fmla="*/ 0 w 4043363"/>
              <a:gd name="connsiteY4" fmla="*/ 0 h 5145088"/>
              <a:gd name="connsiteX0" fmla="*/ 0 w 4043363"/>
              <a:gd name="connsiteY0" fmla="*/ 0 h 5145088"/>
              <a:gd name="connsiteX1" fmla="*/ 4043363 w 4043363"/>
              <a:gd name="connsiteY1" fmla="*/ 0 h 5145088"/>
              <a:gd name="connsiteX2" fmla="*/ 2383005 w 4043363"/>
              <a:gd name="connsiteY2" fmla="*/ 5145088 h 5145088"/>
              <a:gd name="connsiteX3" fmla="*/ 0 w 4043363"/>
              <a:gd name="connsiteY3" fmla="*/ 5145088 h 5145088"/>
              <a:gd name="connsiteX4" fmla="*/ 0 w 4043363"/>
              <a:gd name="connsiteY4" fmla="*/ 0 h 5145088"/>
              <a:gd name="connsiteX0" fmla="*/ 0 w 4031331"/>
              <a:gd name="connsiteY0" fmla="*/ 0 h 5145088"/>
              <a:gd name="connsiteX1" fmla="*/ 4031331 w 4031331"/>
              <a:gd name="connsiteY1" fmla="*/ 0 h 5145088"/>
              <a:gd name="connsiteX2" fmla="*/ 2383005 w 4031331"/>
              <a:gd name="connsiteY2" fmla="*/ 5145088 h 5145088"/>
              <a:gd name="connsiteX3" fmla="*/ 0 w 4031331"/>
              <a:gd name="connsiteY3" fmla="*/ 5145088 h 5145088"/>
              <a:gd name="connsiteX4" fmla="*/ 0 w 4031331"/>
              <a:gd name="connsiteY4" fmla="*/ 0 h 5145088"/>
              <a:gd name="connsiteX0" fmla="*/ 0 w 4041307"/>
              <a:gd name="connsiteY0" fmla="*/ 0 h 5145088"/>
              <a:gd name="connsiteX1" fmla="*/ 4041307 w 4041307"/>
              <a:gd name="connsiteY1" fmla="*/ 0 h 5145088"/>
              <a:gd name="connsiteX2" fmla="*/ 2383005 w 4041307"/>
              <a:gd name="connsiteY2" fmla="*/ 5145088 h 5145088"/>
              <a:gd name="connsiteX3" fmla="*/ 0 w 4041307"/>
              <a:gd name="connsiteY3" fmla="*/ 5145088 h 5145088"/>
              <a:gd name="connsiteX4" fmla="*/ 0 w 4041307"/>
              <a:gd name="connsiteY4" fmla="*/ 0 h 5145088"/>
              <a:gd name="connsiteX0" fmla="*/ 3325 w 4044632"/>
              <a:gd name="connsiteY0" fmla="*/ 0 h 5155063"/>
              <a:gd name="connsiteX1" fmla="*/ 4044632 w 4044632"/>
              <a:gd name="connsiteY1" fmla="*/ 0 h 5155063"/>
              <a:gd name="connsiteX2" fmla="*/ 2386330 w 4044632"/>
              <a:gd name="connsiteY2" fmla="*/ 5145088 h 5155063"/>
              <a:gd name="connsiteX3" fmla="*/ 0 w 4044632"/>
              <a:gd name="connsiteY3" fmla="*/ 5155063 h 5155063"/>
              <a:gd name="connsiteX4" fmla="*/ 3325 w 4044632"/>
              <a:gd name="connsiteY4" fmla="*/ 0 h 5155063"/>
              <a:gd name="connsiteX0" fmla="*/ 3325 w 4044632"/>
              <a:gd name="connsiteY0" fmla="*/ 0 h 5155063"/>
              <a:gd name="connsiteX1" fmla="*/ 4044632 w 4044632"/>
              <a:gd name="connsiteY1" fmla="*/ 0 h 5155063"/>
              <a:gd name="connsiteX2" fmla="*/ 2383005 w 4044632"/>
              <a:gd name="connsiteY2" fmla="*/ 5155063 h 5155063"/>
              <a:gd name="connsiteX3" fmla="*/ 0 w 4044632"/>
              <a:gd name="connsiteY3" fmla="*/ 5155063 h 5155063"/>
              <a:gd name="connsiteX4" fmla="*/ 3325 w 4044632"/>
              <a:gd name="connsiteY4" fmla="*/ 0 h 5155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632" h="5155063">
                <a:moveTo>
                  <a:pt x="3325" y="0"/>
                </a:moveTo>
                <a:lnTo>
                  <a:pt x="4044632" y="0"/>
                </a:lnTo>
                <a:lnTo>
                  <a:pt x="2383005" y="5155063"/>
                </a:lnTo>
                <a:lnTo>
                  <a:pt x="0" y="5155063"/>
                </a:lnTo>
                <a:cubicBezTo>
                  <a:pt x="1108" y="3436709"/>
                  <a:pt x="2217" y="1718354"/>
                  <a:pt x="3325" y="0"/>
                </a:cubicBezTo>
                <a:close/>
              </a:path>
            </a:pathLst>
          </a:custGeom>
          <a:solidFill>
            <a:schemeClr val="bg1"/>
          </a:solidFill>
        </p:spPr>
        <p:txBody>
          <a:bodyPr anchor="ctr" anchorCtr="1"/>
          <a:lstStyle>
            <a:lvl1pPr marL="0" indent="0">
              <a:buNone/>
              <a:defRPr b="0" i="0">
                <a:latin typeface="Whitney Book" pitchFamily="2" charset="0"/>
              </a:defRPr>
            </a:lvl1pPr>
          </a:lstStyle>
          <a:p>
            <a:r>
              <a:rPr lang="en-US"/>
              <a:t>Insert </a:t>
            </a:r>
            <a:br>
              <a:rPr lang="en-US"/>
            </a:br>
            <a:r>
              <a:rPr lang="en-US" err="1"/>
              <a:t>colour</a:t>
            </a:r>
            <a:r>
              <a:rPr lang="en-US"/>
              <a:t> </a:t>
            </a:r>
            <a:br>
              <a:rPr lang="en-US"/>
            </a:br>
            <a:r>
              <a:rPr lang="en-US"/>
              <a:t>image</a:t>
            </a:r>
          </a:p>
        </p:txBody>
      </p:sp>
      <p:sp>
        <p:nvSpPr>
          <p:cNvPr id="4" name="Rectangle 11">
            <a:extLst>
              <a:ext uri="{FF2B5EF4-FFF2-40B4-BE49-F238E27FC236}">
                <a16:creationId xmlns:a16="http://schemas.microsoft.com/office/drawing/2014/main" id="{F6729FFC-3E6C-314E-A19D-DF9BD10029A1}"/>
              </a:ext>
            </a:extLst>
          </p:cNvPr>
          <p:cNvSpPr/>
          <p:nvPr userDrawn="1"/>
        </p:nvSpPr>
        <p:spPr>
          <a:xfrm>
            <a:off x="2382254" y="0"/>
            <a:ext cx="6761747" cy="5143500"/>
          </a:xfrm>
          <a:custGeom>
            <a:avLst/>
            <a:gdLst>
              <a:gd name="connsiteX0" fmla="*/ 0 w 6761747"/>
              <a:gd name="connsiteY0" fmla="*/ 0 h 5148263"/>
              <a:gd name="connsiteX1" fmla="*/ 6761747 w 6761747"/>
              <a:gd name="connsiteY1" fmla="*/ 0 h 5148263"/>
              <a:gd name="connsiteX2" fmla="*/ 6761747 w 6761747"/>
              <a:gd name="connsiteY2" fmla="*/ 5148263 h 5148263"/>
              <a:gd name="connsiteX3" fmla="*/ 0 w 6761747"/>
              <a:gd name="connsiteY3" fmla="*/ 5148263 h 5148263"/>
              <a:gd name="connsiteX4" fmla="*/ 0 w 6761747"/>
              <a:gd name="connsiteY4" fmla="*/ 0 h 5148263"/>
              <a:gd name="connsiteX0" fmla="*/ 1768642 w 6761747"/>
              <a:gd name="connsiteY0" fmla="*/ 0 h 5160294"/>
              <a:gd name="connsiteX1" fmla="*/ 6761747 w 6761747"/>
              <a:gd name="connsiteY1" fmla="*/ 12031 h 5160294"/>
              <a:gd name="connsiteX2" fmla="*/ 6761747 w 6761747"/>
              <a:gd name="connsiteY2" fmla="*/ 5160294 h 5160294"/>
              <a:gd name="connsiteX3" fmla="*/ 0 w 6761747"/>
              <a:gd name="connsiteY3" fmla="*/ 5160294 h 5160294"/>
              <a:gd name="connsiteX4" fmla="*/ 1768642 w 6761747"/>
              <a:gd name="connsiteY4" fmla="*/ 0 h 5160294"/>
              <a:gd name="connsiteX0" fmla="*/ 1654342 w 6761747"/>
              <a:gd name="connsiteY0" fmla="*/ 0 h 5148263"/>
              <a:gd name="connsiteX1" fmla="*/ 6761747 w 6761747"/>
              <a:gd name="connsiteY1" fmla="*/ 0 h 5148263"/>
              <a:gd name="connsiteX2" fmla="*/ 6761747 w 6761747"/>
              <a:gd name="connsiteY2" fmla="*/ 5148263 h 5148263"/>
              <a:gd name="connsiteX3" fmla="*/ 0 w 6761747"/>
              <a:gd name="connsiteY3" fmla="*/ 5148263 h 5148263"/>
              <a:gd name="connsiteX4" fmla="*/ 1654342 w 6761747"/>
              <a:gd name="connsiteY4" fmla="*/ 0 h 514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1747" h="5148263">
                <a:moveTo>
                  <a:pt x="1654342" y="0"/>
                </a:moveTo>
                <a:lnTo>
                  <a:pt x="6761747" y="0"/>
                </a:lnTo>
                <a:lnTo>
                  <a:pt x="6761747" y="5148263"/>
                </a:lnTo>
                <a:lnTo>
                  <a:pt x="0" y="5148263"/>
                </a:lnTo>
                <a:lnTo>
                  <a:pt x="1654342" y="0"/>
                </a:lnTo>
                <a:close/>
              </a:path>
            </a:pathLst>
          </a:custGeom>
          <a:gradFill>
            <a:gsLst>
              <a:gs pos="100000">
                <a:schemeClr val="accent1"/>
              </a:gs>
              <a:gs pos="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7" name="Footer Placeholder 4">
            <a:extLst>
              <a:ext uri="{FF2B5EF4-FFF2-40B4-BE49-F238E27FC236}">
                <a16:creationId xmlns:a16="http://schemas.microsoft.com/office/drawing/2014/main" id="{00FDBE2E-CBBC-9B45-98F0-715E73DF087A}"/>
              </a:ext>
            </a:extLst>
          </p:cNvPr>
          <p:cNvSpPr>
            <a:spLocks noGrp="1"/>
          </p:cNvSpPr>
          <p:nvPr>
            <p:ph type="ftr" sz="quarter" idx="3"/>
          </p:nvPr>
        </p:nvSpPr>
        <p:spPr>
          <a:xfrm>
            <a:off x="78764" y="4787792"/>
            <a:ext cx="3086100" cy="273843"/>
          </a:xfrm>
          <a:prstGeom prst="rect">
            <a:avLst/>
          </a:prstGeom>
        </p:spPr>
        <p:txBody>
          <a:bodyPr vert="horz" lIns="91440" tIns="45720" rIns="91440" bIns="45720" rtlCol="0" anchor="ctr"/>
          <a:lstStyle>
            <a:lvl1pPr algn="l">
              <a:defRPr sz="599">
                <a:solidFill>
                  <a:schemeClr val="tx1">
                    <a:tint val="75000"/>
                  </a:schemeClr>
                </a:solidFill>
              </a:defRPr>
            </a:lvl1pPr>
          </a:lstStyle>
          <a:p>
            <a:r>
              <a:rPr lang="en-AU"/>
              <a:t>© Virgin Pulse 2019. All Rights Reserved. </a:t>
            </a:r>
            <a:endParaRPr lang="en-US"/>
          </a:p>
        </p:txBody>
      </p:sp>
      <p:pic>
        <p:nvPicPr>
          <p:cNvPr id="8" name="Picture 7">
            <a:extLst>
              <a:ext uri="{FF2B5EF4-FFF2-40B4-BE49-F238E27FC236}">
                <a16:creationId xmlns:a16="http://schemas.microsoft.com/office/drawing/2014/main" id="{FB97CF86-4564-774F-B8A0-BF872C844A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2954" y="4640973"/>
            <a:ext cx="703847" cy="420661"/>
          </a:xfrm>
          <a:prstGeom prst="rect">
            <a:avLst/>
          </a:prstGeom>
        </p:spPr>
      </p:pic>
      <p:sp>
        <p:nvSpPr>
          <p:cNvPr id="13" name="Text Placeholder 13">
            <a:extLst>
              <a:ext uri="{FF2B5EF4-FFF2-40B4-BE49-F238E27FC236}">
                <a16:creationId xmlns:a16="http://schemas.microsoft.com/office/drawing/2014/main" id="{40F08B87-81D2-664B-A386-91CFBD54C208}"/>
              </a:ext>
            </a:extLst>
          </p:cNvPr>
          <p:cNvSpPr>
            <a:spLocks noGrp="1"/>
          </p:cNvSpPr>
          <p:nvPr>
            <p:ph type="body" sz="quarter" idx="11" hasCustomPrompt="1"/>
          </p:nvPr>
        </p:nvSpPr>
        <p:spPr>
          <a:xfrm>
            <a:off x="3459164" y="1803233"/>
            <a:ext cx="5462587" cy="841264"/>
          </a:xfrm>
          <a:prstGeom prst="rect">
            <a:avLst/>
          </a:prstGeom>
        </p:spPr>
        <p:txBody>
          <a:bodyPr lIns="90000" tIns="0" rIns="90000" bIns="0" anchor="b" anchorCtr="0"/>
          <a:lstStyle>
            <a:lvl1pPr marL="0" marR="0" indent="0" algn="ctr" defTabSz="913577" rtl="0" eaLnBrk="1" fontAlgn="auto" latinLnBrk="0" hangingPunct="1">
              <a:lnSpc>
                <a:spcPts val="2897"/>
              </a:lnSpc>
              <a:spcBef>
                <a:spcPts val="0"/>
              </a:spcBef>
              <a:spcAft>
                <a:spcPts val="0"/>
              </a:spcAft>
              <a:buClrTx/>
              <a:buSzTx/>
              <a:buFont typeface="Arial" panose="020B0604020202020204" pitchFamily="34" charset="0"/>
              <a:buNone/>
              <a:tabLst/>
              <a:defRPr lang="en-AU" sz="6994" b="1" i="0" smtClean="0">
                <a:solidFill>
                  <a:srgbClr val="FFFFFF"/>
                </a:solidFill>
                <a:effectLst/>
                <a:latin typeface="Tungsten Semibold" pitchFamily="2" charset="0"/>
                <a:cs typeface="Calibri" panose="020F0502020204030204" pitchFamily="34" charset="0"/>
              </a:defRPr>
            </a:lvl1pPr>
          </a:lstStyle>
          <a:p>
            <a:pPr lvl="0"/>
            <a:r>
              <a:rPr lang="en-US"/>
              <a:t>SECTION TITLE</a:t>
            </a:r>
          </a:p>
        </p:txBody>
      </p:sp>
      <p:sp>
        <p:nvSpPr>
          <p:cNvPr id="14" name="Text Placeholder 13">
            <a:extLst>
              <a:ext uri="{FF2B5EF4-FFF2-40B4-BE49-F238E27FC236}">
                <a16:creationId xmlns:a16="http://schemas.microsoft.com/office/drawing/2014/main" id="{5F93E120-4F5F-6B4C-99E9-907627C1AA85}"/>
              </a:ext>
            </a:extLst>
          </p:cNvPr>
          <p:cNvSpPr>
            <a:spLocks noGrp="1"/>
          </p:cNvSpPr>
          <p:nvPr>
            <p:ph type="body" sz="quarter" idx="12" hasCustomPrompt="1"/>
          </p:nvPr>
        </p:nvSpPr>
        <p:spPr>
          <a:xfrm>
            <a:off x="3459164" y="2656519"/>
            <a:ext cx="5462587" cy="841264"/>
          </a:xfrm>
          <a:prstGeom prst="rect">
            <a:avLst/>
          </a:prstGeom>
        </p:spPr>
        <p:txBody>
          <a:bodyPr lIns="90000" tIns="0" rIns="90000" bIns="0"/>
          <a:lstStyle>
            <a:lvl1pPr marL="0" marR="0" indent="0" algn="ctr" defTabSz="913577" rtl="0" eaLnBrk="1" fontAlgn="auto" latinLnBrk="0" hangingPunct="1">
              <a:lnSpc>
                <a:spcPts val="3497"/>
              </a:lnSpc>
              <a:spcBef>
                <a:spcPts val="0"/>
              </a:spcBef>
              <a:spcAft>
                <a:spcPts val="0"/>
              </a:spcAft>
              <a:buClrTx/>
              <a:buSzTx/>
              <a:buFont typeface="Arial" panose="020B0604020202020204" pitchFamily="34" charset="0"/>
              <a:buNone/>
              <a:tabLst/>
              <a:defRPr lang="en-AU" sz="4996" b="0" i="0" smtClean="0">
                <a:solidFill>
                  <a:srgbClr val="FFFFFF"/>
                </a:solidFill>
                <a:effectLst/>
                <a:latin typeface="Tungsten Book" pitchFamily="2" charset="0"/>
                <a:cs typeface="Calibri" panose="020F0502020204030204" pitchFamily="34" charset="0"/>
              </a:defRPr>
            </a:lvl1pPr>
          </a:lstStyle>
          <a:p>
            <a:pPr marL="0" marR="0" lvl="0" indent="0" algn="ctr" defTabSz="91357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Subheading</a:t>
            </a:r>
          </a:p>
        </p:txBody>
      </p:sp>
    </p:spTree>
    <p:extLst>
      <p:ext uri="{BB962C8B-B14F-4D97-AF65-F5344CB8AC3E}">
        <p14:creationId xmlns:p14="http://schemas.microsoft.com/office/powerpoint/2010/main" val="39411644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grpSp>
        <p:nvGrpSpPr>
          <p:cNvPr id="3" name="Group 2">
            <a:extLst>
              <a:ext uri="{FF2B5EF4-FFF2-40B4-BE49-F238E27FC236}">
                <a16:creationId xmlns:a16="http://schemas.microsoft.com/office/drawing/2014/main" id="{AB480A67-6EED-4BD7-9870-57743263DF52}"/>
              </a:ext>
            </a:extLst>
          </p:cNvPr>
          <p:cNvGrpSpPr/>
          <p:nvPr userDrawn="1"/>
        </p:nvGrpSpPr>
        <p:grpSpPr>
          <a:xfrm>
            <a:off x="3877254" y="-1280148"/>
            <a:ext cx="4845941" cy="8283659"/>
            <a:chOff x="5169672" y="-1706863"/>
            <a:chExt cx="6461254" cy="11044878"/>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169672" y="-1706863"/>
              <a:ext cx="6461254" cy="11044878"/>
            </a:xfrm>
            <a:prstGeom prst="rect">
              <a:avLst/>
            </a:prstGeom>
            <a:effectLst>
              <a:outerShdw blurRad="1092200" dist="342900" dir="5400000" algn="t" rotWithShape="0">
                <a:prstClr val="black">
                  <a:alpha val="28000"/>
                </a:prstClr>
              </a:outerShdw>
            </a:effectLst>
          </p:spPr>
        </p:pic>
        <p:pic>
          <p:nvPicPr>
            <p:cNvPr id="9" name="Picture 8">
              <a:extLst>
                <a:ext uri="{FF2B5EF4-FFF2-40B4-BE49-F238E27FC236}">
                  <a16:creationId xmlns:a16="http://schemas.microsoft.com/office/drawing/2014/main" id="{EB084896-5735-42E2-A319-399D2665E0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29476" y="1073311"/>
              <a:ext cx="2326888" cy="4743888"/>
            </a:xfrm>
            <a:prstGeom prst="rect">
              <a:avLst/>
            </a:prstGeom>
          </p:spPr>
        </p:pic>
      </p:gr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1521619" y="710028"/>
            <a:ext cx="3050382" cy="1590041"/>
          </a:xfrm>
        </p:spPr>
        <p:txBody>
          <a:bodyPr/>
          <a:lstStyle/>
          <a:p>
            <a:r>
              <a:rPr lang="en-US"/>
              <a:t>Click to edit Master title style</a:t>
            </a:r>
          </a:p>
        </p:txBody>
      </p:sp>
      <p:sp>
        <p:nvSpPr>
          <p:cNvPr id="11" name="Picture Placeholder 8">
            <a:extLst>
              <a:ext uri="{FF2B5EF4-FFF2-40B4-BE49-F238E27FC236}">
                <a16:creationId xmlns:a16="http://schemas.microsoft.com/office/drawing/2014/main" id="{DA3927CF-06A4-4CC6-85B2-C4B813E45470}"/>
              </a:ext>
            </a:extLst>
          </p:cNvPr>
          <p:cNvSpPr>
            <a:spLocks noGrp="1"/>
          </p:cNvSpPr>
          <p:nvPr>
            <p:ph type="pic" sz="quarter" idx="12"/>
          </p:nvPr>
        </p:nvSpPr>
        <p:spPr>
          <a:xfrm>
            <a:off x="5543550" y="1264290"/>
            <a:ext cx="1503760" cy="266834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5949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027DF20-4DFA-4E15-91F6-04FCB69A6C75}"/>
              </a:ext>
            </a:extLst>
          </p:cNvPr>
          <p:cNvSpPr>
            <a:spLocks noGrp="1"/>
          </p:cNvSpPr>
          <p:nvPr>
            <p:ph type="pic" sz="quarter" idx="12"/>
          </p:nvPr>
        </p:nvSpPr>
        <p:spPr>
          <a:xfrm>
            <a:off x="370664" y="1691774"/>
            <a:ext cx="2299531" cy="1987257"/>
          </a:xfrm>
          <a:prstGeom prst="rect">
            <a:avLst/>
          </a:prstGeom>
          <a:noFill/>
          <a:ln>
            <a:noFill/>
          </a:ln>
        </p:spPr>
        <p:txBody>
          <a:bodyPr wrap="square" anchor="ctr">
            <a:noAutofit/>
          </a:bodyPr>
          <a:lstStyle>
            <a:lvl1pPr algn="ctr">
              <a:defRPr sz="900">
                <a:solidFill>
                  <a:schemeClr val="tx1"/>
                </a:solidFill>
              </a:defRPr>
            </a:lvl1pPr>
          </a:lstStyle>
          <a:p>
            <a:endParaRPr lang="en-US"/>
          </a:p>
        </p:txBody>
      </p:sp>
      <p:sp>
        <p:nvSpPr>
          <p:cNvPr id="3" name="Picture Placeholder 8">
            <a:extLst>
              <a:ext uri="{FF2B5EF4-FFF2-40B4-BE49-F238E27FC236}">
                <a16:creationId xmlns:a16="http://schemas.microsoft.com/office/drawing/2014/main" id="{D30FDCA7-6510-4336-9BDF-E03E286F7D05}"/>
              </a:ext>
            </a:extLst>
          </p:cNvPr>
          <p:cNvSpPr>
            <a:spLocks noGrp="1"/>
          </p:cNvSpPr>
          <p:nvPr>
            <p:ph type="pic" sz="quarter" idx="13"/>
          </p:nvPr>
        </p:nvSpPr>
        <p:spPr>
          <a:xfrm>
            <a:off x="2831231" y="1691774"/>
            <a:ext cx="2299531" cy="1987257"/>
          </a:xfrm>
          <a:prstGeom prst="rect">
            <a:avLst/>
          </a:prstGeom>
          <a:no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83DB2EF4-730B-4191-B843-F6DDAC7C82D4}"/>
              </a:ext>
            </a:extLst>
          </p:cNvPr>
          <p:cNvSpPr>
            <a:spLocks noGrp="1"/>
          </p:cNvSpPr>
          <p:nvPr>
            <p:ph type="pic" sz="quarter" idx="14"/>
          </p:nvPr>
        </p:nvSpPr>
        <p:spPr>
          <a:xfrm>
            <a:off x="5291798" y="1691774"/>
            <a:ext cx="2299531" cy="1987257"/>
          </a:xfrm>
          <a:prstGeom prst="rect">
            <a:avLst/>
          </a:prstGeom>
          <a:no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3423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2"/>
                                        </p:tgtEl>
                                      </p:cBhvr>
                                      <p:by x="105000" y="105000"/>
                                    </p:animScale>
                                  </p:childTnLst>
                                </p:cTn>
                              </p:par>
                              <p:par>
                                <p:cTn id="10" presetID="22" presetClass="entr" presetSubtype="8" fill="hold" grpId="0" nodeType="withEffect" nodePh="1">
                                  <p:stCondLst>
                                    <p:cond delay="50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nodePh="1">
                                  <p:stCondLst>
                                    <p:cond delay="500"/>
                                  </p:stCondLst>
                                  <p:endCondLst>
                                    <p:cond evt="begin" delay="0">
                                      <p:tn val="13"/>
                                    </p:cond>
                                  </p:endCondLst>
                                  <p:childTnLst>
                                    <p:animScale>
                                      <p:cBhvr>
                                        <p:cTn id="14" dur="500" fill="hold"/>
                                        <p:tgtEl>
                                          <p:spTgt spid="3"/>
                                        </p:tgtEl>
                                      </p:cBhvr>
                                      <p:by x="105000" y="105000"/>
                                    </p:animScale>
                                  </p:childTnLst>
                                </p:cTn>
                              </p:par>
                              <p:par>
                                <p:cTn id="15" presetID="22" presetClass="entr" presetSubtype="8" fill="hold" grpId="0" nodeType="withEffect" nodePh="1">
                                  <p:stCondLst>
                                    <p:cond delay="10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nodePh="1">
                                  <p:stCondLst>
                                    <p:cond delay="1000"/>
                                  </p:stCondLst>
                                  <p:endCondLst>
                                    <p:cond evt="begin" delay="0">
                                      <p:tn val="18"/>
                                    </p:cond>
                                  </p:endCondLst>
                                  <p:childTnLst>
                                    <p:animScale>
                                      <p:cBhvr>
                                        <p:cTn id="1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50DDA7-9D50-439F-93FE-9280533FFCB9}"/>
              </a:ext>
            </a:extLst>
          </p:cNvPr>
          <p:cNvSpPr>
            <a:spLocks noGrp="1"/>
          </p:cNvSpPr>
          <p:nvPr>
            <p:ph type="title"/>
          </p:nvPr>
        </p:nvSpPr>
        <p:spPr>
          <a:xfrm>
            <a:off x="1521619" y="710028"/>
            <a:ext cx="3050381" cy="937384"/>
          </a:xfrm>
        </p:spPr>
        <p:txBody>
          <a:bodyPr/>
          <a:lstStyle/>
          <a:p>
            <a:r>
              <a:rPr lang="en-US"/>
              <a:t>Click to edit Master title style</a:t>
            </a:r>
          </a:p>
        </p:txBody>
      </p:sp>
      <p:pic>
        <p:nvPicPr>
          <p:cNvPr id="4" name="Picture 3">
            <a:extLst>
              <a:ext uri="{FF2B5EF4-FFF2-40B4-BE49-F238E27FC236}">
                <a16:creationId xmlns:a16="http://schemas.microsoft.com/office/drawing/2014/main" id="{1C287B88-F4B6-4FCB-81CE-DBE115FAA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82791" y="844155"/>
            <a:ext cx="5485210" cy="4297756"/>
          </a:xfrm>
          <a:prstGeom prst="rect">
            <a:avLst/>
          </a:prstGeom>
        </p:spPr>
      </p:pic>
      <p:sp>
        <p:nvSpPr>
          <p:cNvPr id="12" name="Picture Placeholder 13">
            <a:extLst>
              <a:ext uri="{FF2B5EF4-FFF2-40B4-BE49-F238E27FC236}">
                <a16:creationId xmlns:a16="http://schemas.microsoft.com/office/drawing/2014/main" id="{F341B52E-7002-48C3-A1D4-D6C97DA15F3E}"/>
              </a:ext>
            </a:extLst>
          </p:cNvPr>
          <p:cNvSpPr>
            <a:spLocks noGrp="1"/>
          </p:cNvSpPr>
          <p:nvPr>
            <p:ph type="pic" sz="quarter" idx="47"/>
          </p:nvPr>
        </p:nvSpPr>
        <p:spPr>
          <a:xfrm>
            <a:off x="5247157" y="901900"/>
            <a:ext cx="5348453" cy="3030736"/>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3567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6" presetClass="emph" presetSubtype="0" accel="50000" decel="50000" autoRev="1" fill="hold" grpId="1" nodeType="withEffect">
                                  <p:stCondLst>
                                    <p:cond delay="900"/>
                                  </p:stCondLst>
                                  <p:childTnLst>
                                    <p:animScale>
                                      <p:cBhvr>
                                        <p:cTn id="13" dur="5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406-E8DD-4A26-B7E0-9CD818037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6633" y="-193807"/>
            <a:ext cx="3272517" cy="5517990"/>
          </a:xfrm>
          <a:prstGeom prst="rect">
            <a:avLst/>
          </a:prstGeom>
        </p:spPr>
      </p:pic>
      <p:sp>
        <p:nvSpPr>
          <p:cNvPr id="11" name="Picture Placeholder 13">
            <a:extLst>
              <a:ext uri="{FF2B5EF4-FFF2-40B4-BE49-F238E27FC236}">
                <a16:creationId xmlns:a16="http://schemas.microsoft.com/office/drawing/2014/main" id="{FA5CC464-A2E4-46B1-A990-BA8048D7D66B}"/>
              </a:ext>
            </a:extLst>
          </p:cNvPr>
          <p:cNvSpPr>
            <a:spLocks noGrp="1"/>
          </p:cNvSpPr>
          <p:nvPr>
            <p:ph type="pic" sz="quarter" idx="47"/>
          </p:nvPr>
        </p:nvSpPr>
        <p:spPr>
          <a:xfrm>
            <a:off x="1652423" y="1022029"/>
            <a:ext cx="2534658" cy="3099444"/>
          </a:xfrm>
          <a:prstGeom prst="roundRect">
            <a:avLst>
              <a:gd name="adj" fmla="val 17006"/>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900">
                <a:solidFill>
                  <a:schemeClr val="tx1"/>
                </a:solidFill>
              </a:defRPr>
            </a:lvl1pPr>
          </a:lstStyle>
          <a:p>
            <a:endParaRPr lang="en-US"/>
          </a:p>
        </p:txBody>
      </p:sp>
      <p:sp>
        <p:nvSpPr>
          <p:cNvPr id="13" name="Title 1">
            <a:extLst>
              <a:ext uri="{FF2B5EF4-FFF2-40B4-BE49-F238E27FC236}">
                <a16:creationId xmlns:a16="http://schemas.microsoft.com/office/drawing/2014/main" id="{F1DA27D7-77A4-4D20-9826-F1283F9AAF9F}"/>
              </a:ext>
            </a:extLst>
          </p:cNvPr>
          <p:cNvSpPr>
            <a:spLocks noGrp="1"/>
          </p:cNvSpPr>
          <p:nvPr>
            <p:ph type="title"/>
          </p:nvPr>
        </p:nvSpPr>
        <p:spPr>
          <a:xfrm>
            <a:off x="5040086" y="710028"/>
            <a:ext cx="3346055" cy="937384"/>
          </a:xfrm>
        </p:spPr>
        <p:txBody>
          <a:bodyPr/>
          <a:lstStyle/>
          <a:p>
            <a:r>
              <a:rPr lang="en-US"/>
              <a:t>Click to edit Master title style</a:t>
            </a:r>
          </a:p>
        </p:txBody>
      </p:sp>
    </p:spTree>
    <p:extLst>
      <p:ext uri="{BB962C8B-B14F-4D97-AF65-F5344CB8AC3E}">
        <p14:creationId xmlns:p14="http://schemas.microsoft.com/office/powerpoint/2010/main" val="9867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B77557-42CA-42FC-BD23-6D1A96C7D127}"/>
              </a:ext>
            </a:extLst>
          </p:cNvPr>
          <p:cNvSpPr/>
          <p:nvPr userDrawn="1"/>
        </p:nvSpPr>
        <p:spPr>
          <a:xfrm>
            <a:off x="6509657" y="0"/>
            <a:ext cx="2634343"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750"/>
              </a:spcBef>
            </a:pPr>
            <a:endParaRPr lang="en-US" sz="1050" b="0" i="0">
              <a:solidFill>
                <a:schemeClr val="tx1"/>
              </a:solidFill>
              <a:latin typeface="Whitney-Medium" pitchFamily="2" charset="0"/>
            </a:endParaRPr>
          </a:p>
        </p:txBody>
      </p:sp>
      <p:pic>
        <p:nvPicPr>
          <p:cNvPr id="3" name="Picture 2">
            <a:extLst>
              <a:ext uri="{FF2B5EF4-FFF2-40B4-BE49-F238E27FC236}">
                <a16:creationId xmlns:a16="http://schemas.microsoft.com/office/drawing/2014/main" id="{4B0DA777-6624-4C9C-AB9B-E73B1E34B9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36272" y="844153"/>
            <a:ext cx="4774529" cy="4299347"/>
          </a:xfrm>
          <a:prstGeom prst="rect">
            <a:avLst/>
          </a:prstGeom>
        </p:spPr>
      </p:pic>
      <p:sp>
        <p:nvSpPr>
          <p:cNvPr id="5" name="Picture Placeholder 13">
            <a:extLst>
              <a:ext uri="{FF2B5EF4-FFF2-40B4-BE49-F238E27FC236}">
                <a16:creationId xmlns:a16="http://schemas.microsoft.com/office/drawing/2014/main" id="{741BE2A5-FB40-4E63-A02F-595E10C65890}"/>
              </a:ext>
            </a:extLst>
          </p:cNvPr>
          <p:cNvSpPr>
            <a:spLocks noGrp="1"/>
          </p:cNvSpPr>
          <p:nvPr>
            <p:ph type="pic" sz="quarter" idx="46"/>
          </p:nvPr>
        </p:nvSpPr>
        <p:spPr>
          <a:xfrm>
            <a:off x="5910264" y="944763"/>
            <a:ext cx="1507331" cy="3278386"/>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Title 1">
            <a:extLst>
              <a:ext uri="{FF2B5EF4-FFF2-40B4-BE49-F238E27FC236}">
                <a16:creationId xmlns:a16="http://schemas.microsoft.com/office/drawing/2014/main" id="{B3EAC2CA-8338-41D5-83BF-8D65B5DFC555}"/>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105625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10000" y="110000"/>
                                    </p:animScale>
                                  </p:childTnLst>
                                </p:cTn>
                              </p:par>
                              <p:par>
                                <p:cTn id="10" presetID="2" presetClass="entr" presetSubtype="6" decel="5000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ACBEABCE-26D0-4468-9006-FC27DA12190D}"/>
              </a:ext>
            </a:extLst>
          </p:cNvPr>
          <p:cNvSpPr>
            <a:spLocks noGrp="1"/>
          </p:cNvSpPr>
          <p:nvPr>
            <p:ph type="pic" sz="quarter" idx="46"/>
          </p:nvPr>
        </p:nvSpPr>
        <p:spPr>
          <a:xfrm>
            <a:off x="4683740" y="-208953"/>
            <a:ext cx="1557937" cy="3370064"/>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3">
            <a:extLst>
              <a:ext uri="{FF2B5EF4-FFF2-40B4-BE49-F238E27FC236}">
                <a16:creationId xmlns:a16="http://schemas.microsoft.com/office/drawing/2014/main" id="{901773C0-19E9-47EA-AF86-BA9D7422F8B6}"/>
              </a:ext>
            </a:extLst>
          </p:cNvPr>
          <p:cNvSpPr>
            <a:spLocks noGrp="1"/>
          </p:cNvSpPr>
          <p:nvPr>
            <p:ph type="pic" sz="quarter" idx="50"/>
          </p:nvPr>
        </p:nvSpPr>
        <p:spPr>
          <a:xfrm>
            <a:off x="6707461" y="-1897789"/>
            <a:ext cx="1557937" cy="3370064"/>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13">
            <a:extLst>
              <a:ext uri="{FF2B5EF4-FFF2-40B4-BE49-F238E27FC236}">
                <a16:creationId xmlns:a16="http://schemas.microsoft.com/office/drawing/2014/main" id="{D115B3D0-88A0-44CA-B451-EBFB4E9FFA4B}"/>
              </a:ext>
            </a:extLst>
          </p:cNvPr>
          <p:cNvSpPr>
            <a:spLocks noGrp="1"/>
          </p:cNvSpPr>
          <p:nvPr>
            <p:ph type="pic" sz="quarter" idx="51"/>
          </p:nvPr>
        </p:nvSpPr>
        <p:spPr>
          <a:xfrm>
            <a:off x="6707461" y="1901209"/>
            <a:ext cx="1557937" cy="3370064"/>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13">
            <a:extLst>
              <a:ext uri="{FF2B5EF4-FFF2-40B4-BE49-F238E27FC236}">
                <a16:creationId xmlns:a16="http://schemas.microsoft.com/office/drawing/2014/main" id="{D8BEEA12-B33E-42F0-AA5B-47633C2A2720}"/>
              </a:ext>
            </a:extLst>
          </p:cNvPr>
          <p:cNvSpPr>
            <a:spLocks noGrp="1"/>
          </p:cNvSpPr>
          <p:nvPr>
            <p:ph type="pic" sz="quarter" idx="52"/>
          </p:nvPr>
        </p:nvSpPr>
        <p:spPr>
          <a:xfrm>
            <a:off x="4683739" y="3585338"/>
            <a:ext cx="1557937" cy="3370064"/>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10862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99689B-9396-44D6-A029-3D3E5C8289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3373" y="1731109"/>
            <a:ext cx="4895374" cy="2974241"/>
          </a:xfrm>
          <a:prstGeom prst="rect">
            <a:avLst/>
          </a:prstGeom>
        </p:spPr>
      </p:pic>
      <p:sp>
        <p:nvSpPr>
          <p:cNvPr id="3" name="Picture Placeholder 13">
            <a:extLst>
              <a:ext uri="{FF2B5EF4-FFF2-40B4-BE49-F238E27FC236}">
                <a16:creationId xmlns:a16="http://schemas.microsoft.com/office/drawing/2014/main" id="{04199991-6776-4146-887F-6D1BBC87E698}"/>
              </a:ext>
            </a:extLst>
          </p:cNvPr>
          <p:cNvSpPr>
            <a:spLocks noGrp="1"/>
          </p:cNvSpPr>
          <p:nvPr>
            <p:ph type="pic" sz="quarter" idx="47"/>
          </p:nvPr>
        </p:nvSpPr>
        <p:spPr>
          <a:xfrm>
            <a:off x="-294488" y="1754471"/>
            <a:ext cx="4833710" cy="2726748"/>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900">
                <a:solidFill>
                  <a:schemeClr val="tx1"/>
                </a:solidFill>
              </a:defRPr>
            </a:lvl1pPr>
          </a:lstStyle>
          <a:p>
            <a:endParaRPr lang="en-US"/>
          </a:p>
        </p:txBody>
      </p:sp>
      <p:sp>
        <p:nvSpPr>
          <p:cNvPr id="4" name="Title 1">
            <a:extLst>
              <a:ext uri="{FF2B5EF4-FFF2-40B4-BE49-F238E27FC236}">
                <a16:creationId xmlns:a16="http://schemas.microsoft.com/office/drawing/2014/main" id="{14F0C5BC-8048-44CE-8B83-0DB6792FE026}"/>
              </a:ext>
            </a:extLst>
          </p:cNvPr>
          <p:cNvSpPr>
            <a:spLocks noGrp="1"/>
          </p:cNvSpPr>
          <p:nvPr>
            <p:ph type="title"/>
          </p:nvPr>
        </p:nvSpPr>
        <p:spPr>
          <a:xfrm>
            <a:off x="1520429" y="710028"/>
            <a:ext cx="6859190" cy="937384"/>
          </a:xfrm>
        </p:spPr>
        <p:txBody>
          <a:bodyPr/>
          <a:lstStyle/>
          <a:p>
            <a:r>
              <a:rPr lang="en-US"/>
              <a:t>Click to edit Master title style</a:t>
            </a:r>
          </a:p>
        </p:txBody>
      </p:sp>
    </p:spTree>
    <p:extLst>
      <p:ext uri="{BB962C8B-B14F-4D97-AF65-F5344CB8AC3E}">
        <p14:creationId xmlns:p14="http://schemas.microsoft.com/office/powerpoint/2010/main" val="424140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29" name="Picture Placeholder 13">
            <a:extLst>
              <a:ext uri="{FF2B5EF4-FFF2-40B4-BE49-F238E27FC236}">
                <a16:creationId xmlns:a16="http://schemas.microsoft.com/office/drawing/2014/main" id="{F0681738-53F2-4DB4-82C3-341E726F4EAD}"/>
              </a:ext>
            </a:extLst>
          </p:cNvPr>
          <p:cNvSpPr>
            <a:spLocks noGrp="1"/>
          </p:cNvSpPr>
          <p:nvPr>
            <p:ph type="pic" sz="quarter" idx="47"/>
          </p:nvPr>
        </p:nvSpPr>
        <p:spPr>
          <a:xfrm>
            <a:off x="4800961" y="-220933"/>
            <a:ext cx="1024406" cy="2114026"/>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8" name="Picture Placeholder 13">
            <a:extLst>
              <a:ext uri="{FF2B5EF4-FFF2-40B4-BE49-F238E27FC236}">
                <a16:creationId xmlns:a16="http://schemas.microsoft.com/office/drawing/2014/main" id="{FBCD9108-AF64-44CA-9815-8F07A5735EBE}"/>
              </a:ext>
            </a:extLst>
          </p:cNvPr>
          <p:cNvSpPr>
            <a:spLocks noGrp="1"/>
          </p:cNvSpPr>
          <p:nvPr>
            <p:ph type="pic" sz="quarter" idx="46"/>
          </p:nvPr>
        </p:nvSpPr>
        <p:spPr>
          <a:xfrm>
            <a:off x="6094121" y="833439"/>
            <a:ext cx="1596127" cy="3304222"/>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0" name="Picture Placeholder 13">
            <a:extLst>
              <a:ext uri="{FF2B5EF4-FFF2-40B4-BE49-F238E27FC236}">
                <a16:creationId xmlns:a16="http://schemas.microsoft.com/office/drawing/2014/main" id="{8BF6260B-373C-4148-801C-719968662A22}"/>
              </a:ext>
            </a:extLst>
          </p:cNvPr>
          <p:cNvSpPr>
            <a:spLocks noGrp="1"/>
          </p:cNvSpPr>
          <p:nvPr>
            <p:ph type="pic" sz="quarter" idx="48"/>
          </p:nvPr>
        </p:nvSpPr>
        <p:spPr>
          <a:xfrm>
            <a:off x="7956714" y="3248469"/>
            <a:ext cx="1024406" cy="2114026"/>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1470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25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75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ppt_x"/>
                                          </p:val>
                                        </p:tav>
                                        <p:tav tm="100000">
                                          <p:val>
                                            <p:strVal val="#ppt_x"/>
                                          </p:val>
                                        </p:tav>
                                      </p:tavLst>
                                    </p:anim>
                                    <p:anim calcmode="lin" valueType="num">
                                      <p:cBhvr additive="base">
                                        <p:cTn id="1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7C74B0EE-5A66-41E8-B58B-7C388FECE3D0}"/>
              </a:ext>
            </a:extLst>
          </p:cNvPr>
          <p:cNvSpPr>
            <a:spLocks noGrp="1"/>
          </p:cNvSpPr>
          <p:nvPr>
            <p:ph type="pic" sz="quarter" idx="47"/>
          </p:nvPr>
        </p:nvSpPr>
        <p:spPr>
          <a:xfrm>
            <a:off x="4692355" y="3857986"/>
            <a:ext cx="1036910" cy="2230635"/>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13">
            <a:extLst>
              <a:ext uri="{FF2B5EF4-FFF2-40B4-BE49-F238E27FC236}">
                <a16:creationId xmlns:a16="http://schemas.microsoft.com/office/drawing/2014/main" id="{DC061F94-C6EC-4C9A-80D8-DAD41568A31F}"/>
              </a:ext>
            </a:extLst>
          </p:cNvPr>
          <p:cNvSpPr>
            <a:spLocks noGrp="1"/>
          </p:cNvSpPr>
          <p:nvPr>
            <p:ph type="pic" sz="quarter" idx="48"/>
          </p:nvPr>
        </p:nvSpPr>
        <p:spPr>
          <a:xfrm>
            <a:off x="7572375" y="914400"/>
            <a:ext cx="1036910" cy="223242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13">
            <a:extLst>
              <a:ext uri="{FF2B5EF4-FFF2-40B4-BE49-F238E27FC236}">
                <a16:creationId xmlns:a16="http://schemas.microsoft.com/office/drawing/2014/main" id="{440D4769-C654-4B95-82AB-E2F7B3B40947}"/>
              </a:ext>
            </a:extLst>
          </p:cNvPr>
          <p:cNvSpPr>
            <a:spLocks noGrp="1"/>
          </p:cNvSpPr>
          <p:nvPr>
            <p:ph type="pic" sz="quarter" idx="49"/>
          </p:nvPr>
        </p:nvSpPr>
        <p:spPr>
          <a:xfrm>
            <a:off x="6131822" y="2381017"/>
            <a:ext cx="1036910" cy="2246348"/>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2" name="Picture Placeholder 13">
            <a:extLst>
              <a:ext uri="{FF2B5EF4-FFF2-40B4-BE49-F238E27FC236}">
                <a16:creationId xmlns:a16="http://schemas.microsoft.com/office/drawing/2014/main" id="{ADE5078A-C243-40AE-9F77-543A3257C1CC}"/>
              </a:ext>
            </a:extLst>
          </p:cNvPr>
          <p:cNvSpPr>
            <a:spLocks noGrp="1"/>
          </p:cNvSpPr>
          <p:nvPr>
            <p:ph type="pic" sz="quarter" idx="50"/>
          </p:nvPr>
        </p:nvSpPr>
        <p:spPr>
          <a:xfrm rot="16200000">
            <a:off x="8195136" y="2998682"/>
            <a:ext cx="1036910" cy="223242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3">
            <a:extLst>
              <a:ext uri="{FF2B5EF4-FFF2-40B4-BE49-F238E27FC236}">
                <a16:creationId xmlns:a16="http://schemas.microsoft.com/office/drawing/2014/main" id="{7F6FA40D-CDF4-4428-933F-7E94EC417D0B}"/>
              </a:ext>
            </a:extLst>
          </p:cNvPr>
          <p:cNvSpPr>
            <a:spLocks noGrp="1"/>
          </p:cNvSpPr>
          <p:nvPr>
            <p:ph type="pic" sz="quarter" idx="51"/>
          </p:nvPr>
        </p:nvSpPr>
        <p:spPr>
          <a:xfrm rot="16200000">
            <a:off x="4089941" y="1791146"/>
            <a:ext cx="1036910" cy="223242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368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3"/>
                                        </p:tgtEl>
                                      </p:cBhvr>
                                      <p:by x="105000" y="105000"/>
                                    </p:animScale>
                                  </p:childTnLst>
                                </p:cTn>
                              </p:par>
                              <p:par>
                                <p:cTn id="10" presetID="22" presetClass="entr" presetSubtype="4"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8"/>
                                        </p:tgtEl>
                                      </p:cBhvr>
                                      <p:by x="105000" y="105000"/>
                                    </p:animScale>
                                  </p:childTnLst>
                                </p:cTn>
                              </p:par>
                              <p:par>
                                <p:cTn id="15" presetID="22" presetClass="entr" presetSubtype="4" fill="hold" grpId="0" nodeType="withEffect">
                                  <p:stCondLst>
                                    <p:cond delay="125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1"/>
                                        </p:tgtEl>
                                      </p:cBhvr>
                                      <p:by x="105000" y="105000"/>
                                    </p:animScale>
                                  </p:childTnLst>
                                </p:cTn>
                              </p:par>
                              <p:par>
                                <p:cTn id="20" presetID="22" presetClass="entr" presetSubtype="4"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9"/>
                                        </p:tgtEl>
                                      </p:cBhvr>
                                      <p:by x="105000" y="105000"/>
                                    </p:animScale>
                                  </p:childTnLst>
                                </p:cTn>
                              </p:par>
                              <p:par>
                                <p:cTn id="25" presetID="22" presetClass="entr" presetSubtype="2"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6" presetClass="emph" presetSubtype="0" accel="50000" decel="50000" autoRev="1" fill="hold" grpId="1" nodeType="withEffect">
                                  <p:stCondLst>
                                    <p:cond delay="1750"/>
                                  </p:stCondLst>
                                  <p:childTnLst>
                                    <p:animScale>
                                      <p:cBhvr>
                                        <p:cTn id="29"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1521619" y="710028"/>
            <a:ext cx="3050381" cy="937384"/>
          </a:xfrm>
        </p:spPr>
        <p:txBody>
          <a:bodyPr/>
          <a:lstStyle/>
          <a:p>
            <a:r>
              <a:rPr lang="en-US"/>
              <a:t>Click to edit Master title style</a:t>
            </a:r>
          </a:p>
        </p:txBody>
      </p:sp>
      <p:pic>
        <p:nvPicPr>
          <p:cNvPr id="6" name="Picture 5">
            <a:extLst>
              <a:ext uri="{FF2B5EF4-FFF2-40B4-BE49-F238E27FC236}">
                <a16:creationId xmlns:a16="http://schemas.microsoft.com/office/drawing/2014/main" id="{D42187ED-1A5D-4A03-A96E-6F3F1ACE1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12227" y="844154"/>
            <a:ext cx="2580596" cy="3857643"/>
          </a:xfrm>
          <a:prstGeom prst="rect">
            <a:avLst/>
          </a:prstGeom>
        </p:spPr>
      </p:pic>
      <p:sp>
        <p:nvSpPr>
          <p:cNvPr id="7" name="Picture Placeholder 13">
            <a:extLst>
              <a:ext uri="{FF2B5EF4-FFF2-40B4-BE49-F238E27FC236}">
                <a16:creationId xmlns:a16="http://schemas.microsoft.com/office/drawing/2014/main" id="{5EB9C97F-82C2-481F-A092-FB3399FC8302}"/>
              </a:ext>
            </a:extLst>
          </p:cNvPr>
          <p:cNvSpPr>
            <a:spLocks noGrp="1"/>
          </p:cNvSpPr>
          <p:nvPr>
            <p:ph type="pic" sz="quarter" idx="46"/>
          </p:nvPr>
        </p:nvSpPr>
        <p:spPr>
          <a:xfrm>
            <a:off x="6400800" y="1409107"/>
            <a:ext cx="1450182" cy="3207542"/>
          </a:xfrm>
          <a:prstGeom prst="roundRect">
            <a:avLst>
              <a:gd name="adj" fmla="val 8181"/>
            </a:avLst>
          </a:prstGeom>
          <a:gradFill>
            <a:gsLst>
              <a:gs pos="0">
                <a:schemeClr val="tx1">
                  <a:alpha val="40000"/>
                </a:schemeClr>
              </a:gs>
              <a:gs pos="99000">
                <a:schemeClr val="tx2">
                  <a:alpha val="20000"/>
                </a:schemeClr>
              </a:gs>
            </a:gsLst>
            <a:lin ang="5400000" scaled="1"/>
          </a:gradFill>
          <a:ln>
            <a:noFill/>
          </a:ln>
          <a:scene3d>
            <a:camera prst="perspectiveLeft" fov="2700000">
              <a:rot lat="0" lon="600000" rev="0"/>
            </a:camera>
            <a:lightRig rig="threePt" dir="t"/>
          </a:scene3d>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790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7"/>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Duo Ton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6FA978-F74D-A54C-92AD-3B53A6896CD5}"/>
              </a:ext>
            </a:extLst>
          </p:cNvPr>
          <p:cNvSpPr>
            <a:spLocks noGrp="1"/>
          </p:cNvSpPr>
          <p:nvPr>
            <p:ph type="pic" sz="quarter" idx="11" hasCustomPrompt="1"/>
          </p:nvPr>
        </p:nvSpPr>
        <p:spPr>
          <a:xfrm>
            <a:off x="0" y="0"/>
            <a:ext cx="9144000" cy="5143500"/>
          </a:xfrm>
          <a:prstGeom prst="rect">
            <a:avLst/>
          </a:prstGeom>
          <a:gradFill>
            <a:gsLst>
              <a:gs pos="100000">
                <a:schemeClr val="accent1"/>
              </a:gs>
              <a:gs pos="0">
                <a:schemeClr val="accent2"/>
              </a:gs>
            </a:gsLst>
            <a:lin ang="0" scaled="0"/>
          </a:gradFill>
        </p:spPr>
        <p:txBody>
          <a:bodyPr anchor="t" anchorCtr="1"/>
          <a:lstStyle>
            <a:lvl1pPr marL="0" indent="0">
              <a:buNone/>
              <a:defRPr b="0" i="0">
                <a:latin typeface="Whitney Book" pitchFamily="2" charset="0"/>
              </a:defRPr>
            </a:lvl1pPr>
          </a:lstStyle>
          <a:p>
            <a:r>
              <a:rPr lang="en-US"/>
              <a:t>***Click image icon and insert duotone image***</a:t>
            </a:r>
          </a:p>
        </p:txBody>
      </p:sp>
      <p:sp>
        <p:nvSpPr>
          <p:cNvPr id="3" name="Footer Placeholder 2">
            <a:extLst>
              <a:ext uri="{FF2B5EF4-FFF2-40B4-BE49-F238E27FC236}">
                <a16:creationId xmlns:a16="http://schemas.microsoft.com/office/drawing/2014/main" id="{83B362F5-DA5A-F441-A767-12776A4529CF}"/>
              </a:ext>
            </a:extLst>
          </p:cNvPr>
          <p:cNvSpPr>
            <a:spLocks noGrp="1"/>
          </p:cNvSpPr>
          <p:nvPr>
            <p:ph type="ftr" sz="quarter" idx="10"/>
          </p:nvPr>
        </p:nvSpPr>
        <p:spPr>
          <a:xfrm>
            <a:off x="78764" y="4787792"/>
            <a:ext cx="3086100" cy="273843"/>
          </a:xfrm>
          <a:prstGeom prst="rect">
            <a:avLst/>
          </a:prstGeom>
        </p:spPr>
        <p:txBody>
          <a:bodyPr/>
          <a:lstStyle>
            <a:lvl1pPr>
              <a:defRPr>
                <a:solidFill>
                  <a:schemeClr val="bg1"/>
                </a:solidFill>
              </a:defRPr>
            </a:lvl1pPr>
          </a:lstStyle>
          <a:p>
            <a:r>
              <a:rPr lang="en-AU"/>
              <a:t>© Virgin Pulse 2019. All Rights Reserved. </a:t>
            </a:r>
            <a:endParaRPr lang="en-US"/>
          </a:p>
        </p:txBody>
      </p:sp>
      <p:sp>
        <p:nvSpPr>
          <p:cNvPr id="6" name="Text Placeholder 13">
            <a:extLst>
              <a:ext uri="{FF2B5EF4-FFF2-40B4-BE49-F238E27FC236}">
                <a16:creationId xmlns:a16="http://schemas.microsoft.com/office/drawing/2014/main" id="{B7F86142-186C-D64A-864D-A7C4663F521F}"/>
              </a:ext>
            </a:extLst>
          </p:cNvPr>
          <p:cNvSpPr>
            <a:spLocks noGrp="1"/>
          </p:cNvSpPr>
          <p:nvPr>
            <p:ph type="body" sz="quarter" idx="12" hasCustomPrompt="1"/>
          </p:nvPr>
        </p:nvSpPr>
        <p:spPr>
          <a:xfrm>
            <a:off x="285750" y="1759487"/>
            <a:ext cx="8566151" cy="696289"/>
          </a:xfrm>
          <a:prstGeom prst="rect">
            <a:avLst/>
          </a:prstGeom>
        </p:spPr>
        <p:txBody>
          <a:bodyPr lIns="0" tIns="0" rIns="0" bIns="0" anchor="ctr" anchorCtr="0"/>
          <a:lstStyle>
            <a:lvl1pPr marL="0" marR="0" indent="0" algn="ctr" defTabSz="913577" rtl="0" eaLnBrk="1" fontAlgn="auto" latinLnBrk="0" hangingPunct="1">
              <a:lnSpc>
                <a:spcPct val="90000"/>
              </a:lnSpc>
              <a:spcBef>
                <a:spcPts val="0"/>
              </a:spcBef>
              <a:spcAft>
                <a:spcPts val="0"/>
              </a:spcAft>
              <a:buClrTx/>
              <a:buSzTx/>
              <a:buFont typeface="Arial" panose="020B0604020202020204" pitchFamily="34" charset="0"/>
              <a:buNone/>
              <a:tabLst/>
              <a:defRPr lang="en-AU" sz="6994" b="1" i="0" smtClean="0">
                <a:solidFill>
                  <a:srgbClr val="FFFFFF"/>
                </a:solidFill>
                <a:effectLst/>
                <a:latin typeface="Tungsten Semibold" pitchFamily="2" charset="0"/>
                <a:cs typeface="Calibri" panose="020F0502020204030204" pitchFamily="34" charset="0"/>
              </a:defRPr>
            </a:lvl1pPr>
          </a:lstStyle>
          <a:p>
            <a:pPr lvl="0"/>
            <a:r>
              <a:rPr lang="en-US"/>
              <a:t>SECTION TITLE</a:t>
            </a:r>
          </a:p>
        </p:txBody>
      </p:sp>
      <p:sp>
        <p:nvSpPr>
          <p:cNvPr id="7" name="Text Placeholder 13">
            <a:extLst>
              <a:ext uri="{FF2B5EF4-FFF2-40B4-BE49-F238E27FC236}">
                <a16:creationId xmlns:a16="http://schemas.microsoft.com/office/drawing/2014/main" id="{B1AC929D-1C81-324A-9233-01698FE37DD9}"/>
              </a:ext>
            </a:extLst>
          </p:cNvPr>
          <p:cNvSpPr>
            <a:spLocks noGrp="1"/>
          </p:cNvSpPr>
          <p:nvPr>
            <p:ph type="body" sz="quarter" idx="13" hasCustomPrompt="1"/>
          </p:nvPr>
        </p:nvSpPr>
        <p:spPr>
          <a:xfrm>
            <a:off x="285750" y="2669207"/>
            <a:ext cx="8566151" cy="848612"/>
          </a:xfrm>
          <a:prstGeom prst="rect">
            <a:avLst/>
          </a:prstGeom>
        </p:spPr>
        <p:txBody>
          <a:bodyPr lIns="0" tIns="0" rIns="0" bIns="0"/>
          <a:lstStyle>
            <a:lvl1pPr marL="0" marR="0" indent="0" algn="ctr" defTabSz="913577" rtl="0" eaLnBrk="1" fontAlgn="auto" latinLnBrk="0" hangingPunct="1">
              <a:lnSpc>
                <a:spcPct val="90000"/>
              </a:lnSpc>
              <a:spcBef>
                <a:spcPts val="999"/>
              </a:spcBef>
              <a:spcAft>
                <a:spcPts val="0"/>
              </a:spcAft>
              <a:buClrTx/>
              <a:buSzTx/>
              <a:buFont typeface="Arial" panose="020B0604020202020204" pitchFamily="34" charset="0"/>
              <a:buNone/>
              <a:tabLst/>
              <a:defRPr lang="en-AU" sz="4996" b="0" i="0" smtClean="0">
                <a:solidFill>
                  <a:srgbClr val="FFFFFF"/>
                </a:solidFill>
                <a:effectLst/>
                <a:latin typeface="Tungsten Book" pitchFamily="2" charset="0"/>
                <a:cs typeface="Calibri" panose="020F0502020204030204" pitchFamily="34" charset="0"/>
              </a:defRPr>
            </a:lvl1pPr>
          </a:lstStyle>
          <a:p>
            <a:pPr lvl="0"/>
            <a:r>
              <a:rPr lang="en-US"/>
              <a:t>Subheading</a:t>
            </a:r>
          </a:p>
        </p:txBody>
      </p:sp>
      <p:pic>
        <p:nvPicPr>
          <p:cNvPr id="8" name="Picture 7">
            <a:extLst>
              <a:ext uri="{FF2B5EF4-FFF2-40B4-BE49-F238E27FC236}">
                <a16:creationId xmlns:a16="http://schemas.microsoft.com/office/drawing/2014/main" id="{95443AA9-C010-B741-96F7-8BCB67055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2954" y="4640973"/>
            <a:ext cx="703847" cy="420661"/>
          </a:xfrm>
          <a:prstGeom prst="rect">
            <a:avLst/>
          </a:prstGeom>
        </p:spPr>
      </p:pic>
    </p:spTree>
    <p:extLst>
      <p:ext uri="{BB962C8B-B14F-4D97-AF65-F5344CB8AC3E}">
        <p14:creationId xmlns:p14="http://schemas.microsoft.com/office/powerpoint/2010/main" val="4097085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C4D8E1E-9369-46EA-B210-7E7D861CF348}"/>
              </a:ext>
            </a:extLst>
          </p:cNvPr>
          <p:cNvSpPr>
            <a:spLocks noGrp="1"/>
          </p:cNvSpPr>
          <p:nvPr>
            <p:ph type="pic" sz="quarter" idx="46"/>
          </p:nvPr>
        </p:nvSpPr>
        <p:spPr>
          <a:xfrm>
            <a:off x="3786187" y="950120"/>
            <a:ext cx="1478757" cy="1732360"/>
          </a:xfrm>
          <a:prstGeom prst="roundRect">
            <a:avLst>
              <a:gd name="adj" fmla="val 1368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8" name="Picture Placeholder 17">
            <a:extLst>
              <a:ext uri="{FF2B5EF4-FFF2-40B4-BE49-F238E27FC236}">
                <a16:creationId xmlns:a16="http://schemas.microsoft.com/office/drawing/2014/main" id="{313726FF-1FC1-4B5F-83BD-0D546C8FFEE5}"/>
              </a:ext>
            </a:extLst>
          </p:cNvPr>
          <p:cNvSpPr>
            <a:spLocks noGrp="1"/>
          </p:cNvSpPr>
          <p:nvPr>
            <p:ph type="pic" sz="quarter" idx="47"/>
          </p:nvPr>
        </p:nvSpPr>
        <p:spPr>
          <a:xfrm>
            <a:off x="2194018" y="1076402"/>
            <a:ext cx="1199987" cy="1429269"/>
          </a:xfrm>
          <a:custGeom>
            <a:avLst/>
            <a:gdLst>
              <a:gd name="connsiteX0" fmla="*/ 709954 w 1022149"/>
              <a:gd name="connsiteY0" fmla="*/ 129 h 1301952"/>
              <a:gd name="connsiteX1" fmla="*/ 884912 w 1022149"/>
              <a:gd name="connsiteY1" fmla="*/ 2509 h 1301952"/>
              <a:gd name="connsiteX2" fmla="*/ 1020146 w 1022149"/>
              <a:gd name="connsiteY2" fmla="*/ 172748 h 1301952"/>
              <a:gd name="connsiteX3" fmla="*/ 1020146 w 1022149"/>
              <a:gd name="connsiteY3" fmla="*/ 1144904 h 1301952"/>
              <a:gd name="connsiteX4" fmla="*/ 866881 w 1022149"/>
              <a:gd name="connsiteY4" fmla="*/ 1301703 h 1301952"/>
              <a:gd name="connsiteX5" fmla="*/ 159159 w 1022149"/>
              <a:gd name="connsiteY5" fmla="*/ 1288263 h 1301952"/>
              <a:gd name="connsiteX6" fmla="*/ 1387 w 1022149"/>
              <a:gd name="connsiteY6" fmla="*/ 1104584 h 1301952"/>
              <a:gd name="connsiteX7" fmla="*/ 5895 w 1022149"/>
              <a:gd name="connsiteY7" fmla="*/ 195148 h 1301952"/>
              <a:gd name="connsiteX8" fmla="*/ 154651 w 1022149"/>
              <a:gd name="connsiteY8" fmla="*/ 11469 h 1301952"/>
              <a:gd name="connsiteX9" fmla="*/ 709954 w 1022149"/>
              <a:gd name="connsiteY9" fmla="*/ 129 h 13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149" h="1301952">
                <a:moveTo>
                  <a:pt x="709954" y="129"/>
                </a:moveTo>
                <a:cubicBezTo>
                  <a:pt x="785178" y="-291"/>
                  <a:pt x="848850" y="269"/>
                  <a:pt x="884912" y="2509"/>
                </a:cubicBezTo>
                <a:cubicBezTo>
                  <a:pt x="1029161" y="11469"/>
                  <a:pt x="1020146" y="172748"/>
                  <a:pt x="1020146" y="172748"/>
                </a:cubicBezTo>
                <a:cubicBezTo>
                  <a:pt x="1020146" y="172748"/>
                  <a:pt x="1024653" y="974665"/>
                  <a:pt x="1020146" y="1144904"/>
                </a:cubicBezTo>
                <a:cubicBezTo>
                  <a:pt x="1015638" y="1315143"/>
                  <a:pt x="866881" y="1301703"/>
                  <a:pt x="866881" y="1301703"/>
                </a:cubicBezTo>
                <a:cubicBezTo>
                  <a:pt x="866881" y="1301703"/>
                  <a:pt x="866881" y="1301703"/>
                  <a:pt x="159159" y="1288263"/>
                </a:cubicBezTo>
                <a:cubicBezTo>
                  <a:pt x="-25660" y="1288263"/>
                  <a:pt x="1387" y="1104584"/>
                  <a:pt x="1387" y="1104584"/>
                </a:cubicBezTo>
                <a:cubicBezTo>
                  <a:pt x="1387" y="1104584"/>
                  <a:pt x="10402" y="387787"/>
                  <a:pt x="5895" y="195148"/>
                </a:cubicBezTo>
                <a:cubicBezTo>
                  <a:pt x="1387" y="2509"/>
                  <a:pt x="154651" y="11469"/>
                  <a:pt x="154651" y="11469"/>
                </a:cubicBezTo>
                <a:cubicBezTo>
                  <a:pt x="154651" y="11469"/>
                  <a:pt x="484283" y="1389"/>
                  <a:pt x="709954" y="129"/>
                </a:cubicBezTo>
                <a:close/>
              </a:path>
            </a:pathLst>
          </a:custGeom>
          <a:gradFill>
            <a:gsLst>
              <a:gs pos="0">
                <a:schemeClr val="tx1">
                  <a:alpha val="40000"/>
                </a:schemeClr>
              </a:gs>
              <a:gs pos="99000">
                <a:schemeClr val="tx1">
                  <a:alpha val="20000"/>
                </a:schemeClr>
              </a:gs>
            </a:gsLst>
            <a:lin ang="5400000" scaled="1"/>
          </a:gradFill>
          <a:ln>
            <a:noFill/>
          </a:ln>
          <a:scene3d>
            <a:camera prst="perspectiveLeft"/>
            <a:lightRig rig="threePt" dir="t"/>
          </a:scene3d>
          <a:sp3d/>
        </p:spPr>
        <p:txBody>
          <a:bodyPr wrap="square" anchor="ctr">
            <a:noAutofit/>
          </a:bodyPr>
          <a:lstStyle>
            <a:lvl1pPr algn="ctr">
              <a:defRPr sz="900">
                <a:solidFill>
                  <a:schemeClr val="tx1"/>
                </a:solidFill>
              </a:defRPr>
            </a:lvl1pPr>
          </a:lstStyle>
          <a:p>
            <a:endParaRPr lang="en-US"/>
          </a:p>
        </p:txBody>
      </p:sp>
      <p:sp>
        <p:nvSpPr>
          <p:cNvPr id="24" name="Picture Placeholder 23">
            <a:extLst>
              <a:ext uri="{FF2B5EF4-FFF2-40B4-BE49-F238E27FC236}">
                <a16:creationId xmlns:a16="http://schemas.microsoft.com/office/drawing/2014/main" id="{16348BC9-FF7D-4825-9BF2-98F14EFD4654}"/>
              </a:ext>
            </a:extLst>
          </p:cNvPr>
          <p:cNvSpPr>
            <a:spLocks noGrp="1"/>
          </p:cNvSpPr>
          <p:nvPr>
            <p:ph type="pic" sz="quarter" idx="48"/>
          </p:nvPr>
        </p:nvSpPr>
        <p:spPr>
          <a:xfrm>
            <a:off x="5733039" y="1074020"/>
            <a:ext cx="1195512" cy="1428558"/>
          </a:xfrm>
          <a:custGeom>
            <a:avLst/>
            <a:gdLst>
              <a:gd name="connsiteX0" fmla="*/ 313395 w 1018360"/>
              <a:gd name="connsiteY0" fmla="*/ 128 h 1293253"/>
              <a:gd name="connsiteX1" fmla="*/ 871191 w 1018360"/>
              <a:gd name="connsiteY1" fmla="*/ 11392 h 1293253"/>
              <a:gd name="connsiteX2" fmla="*/ 1013648 w 1018360"/>
              <a:gd name="connsiteY2" fmla="*/ 196069 h 1293253"/>
              <a:gd name="connsiteX3" fmla="*/ 1018100 w 1018360"/>
              <a:gd name="connsiteY3" fmla="*/ 1099428 h 1293253"/>
              <a:gd name="connsiteX4" fmla="*/ 866739 w 1018360"/>
              <a:gd name="connsiteY4" fmla="*/ 1284105 h 1293253"/>
              <a:gd name="connsiteX5" fmla="*/ 155566 w 1018360"/>
              <a:gd name="connsiteY5" fmla="*/ 1293005 h 1293253"/>
              <a:gd name="connsiteX6" fmla="*/ 1979 w 1018360"/>
              <a:gd name="connsiteY6" fmla="*/ 1137254 h 1293253"/>
              <a:gd name="connsiteX7" fmla="*/ 1979 w 1018360"/>
              <a:gd name="connsiteY7" fmla="*/ 171594 h 1293253"/>
              <a:gd name="connsiteX8" fmla="*/ 137758 w 1018360"/>
              <a:gd name="connsiteY8" fmla="*/ 2492 h 1293253"/>
              <a:gd name="connsiteX9" fmla="*/ 313395 w 1018360"/>
              <a:gd name="connsiteY9" fmla="*/ 128 h 12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360" h="1293253">
                <a:moveTo>
                  <a:pt x="313395" y="128"/>
                </a:moveTo>
                <a:cubicBezTo>
                  <a:pt x="540019" y="1380"/>
                  <a:pt x="871191" y="11392"/>
                  <a:pt x="871191" y="11392"/>
                </a:cubicBezTo>
                <a:cubicBezTo>
                  <a:pt x="871191" y="11392"/>
                  <a:pt x="1018100" y="4717"/>
                  <a:pt x="1013648" y="196069"/>
                </a:cubicBezTo>
                <a:cubicBezTo>
                  <a:pt x="1009196" y="387421"/>
                  <a:pt x="1018100" y="1099428"/>
                  <a:pt x="1018100" y="1099428"/>
                </a:cubicBezTo>
                <a:cubicBezTo>
                  <a:pt x="1018100" y="1099428"/>
                  <a:pt x="1031455" y="1277430"/>
                  <a:pt x="866739" y="1284105"/>
                </a:cubicBezTo>
                <a:cubicBezTo>
                  <a:pt x="155566" y="1293005"/>
                  <a:pt x="155566" y="1293005"/>
                  <a:pt x="155566" y="1293005"/>
                </a:cubicBezTo>
                <a:cubicBezTo>
                  <a:pt x="155566" y="1293005"/>
                  <a:pt x="6431" y="1306355"/>
                  <a:pt x="1979" y="1137254"/>
                </a:cubicBezTo>
                <a:cubicBezTo>
                  <a:pt x="-2473" y="968152"/>
                  <a:pt x="1979" y="171594"/>
                  <a:pt x="1979" y="171594"/>
                </a:cubicBezTo>
                <a:cubicBezTo>
                  <a:pt x="1979" y="171594"/>
                  <a:pt x="-8038" y="11392"/>
                  <a:pt x="137758" y="2492"/>
                </a:cubicBezTo>
                <a:cubicBezTo>
                  <a:pt x="173929" y="267"/>
                  <a:pt x="237854" y="-289"/>
                  <a:pt x="313395" y="128"/>
                </a:cubicBezTo>
                <a:close/>
              </a:path>
            </a:pathLst>
          </a:custGeom>
          <a:gradFill>
            <a:gsLst>
              <a:gs pos="0">
                <a:schemeClr val="tx1">
                  <a:alpha val="40000"/>
                </a:schemeClr>
              </a:gs>
              <a:gs pos="99000">
                <a:schemeClr val="tx1">
                  <a:alpha val="20000"/>
                </a:schemeClr>
              </a:gs>
            </a:gsLst>
            <a:lin ang="5400000" scaled="1"/>
          </a:gradFill>
          <a:ln>
            <a:noFill/>
          </a:ln>
          <a:scene3d>
            <a:camera prst="perspectiveRight">
              <a:rot lat="0" lon="1200000" rev="0"/>
            </a:camera>
            <a:lightRig rig="threePt" dir="t"/>
          </a:scene3d>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3153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8"/>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1"/>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24" grpId="0" animBg="1"/>
      <p:bldP spid="24" grpId="1"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90CCCC-8E30-44A7-B525-920D0FE8C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1" y="1029384"/>
            <a:ext cx="4571999" cy="4114116"/>
          </a:xfrm>
          <a:prstGeom prst="rect">
            <a:avLst/>
          </a:prstGeom>
        </p:spPr>
      </p:pic>
      <p:sp>
        <p:nvSpPr>
          <p:cNvPr id="4" name="Picture Placeholder 13">
            <a:extLst>
              <a:ext uri="{FF2B5EF4-FFF2-40B4-BE49-F238E27FC236}">
                <a16:creationId xmlns:a16="http://schemas.microsoft.com/office/drawing/2014/main" id="{2929F734-F0E2-42F1-A4C9-3C5CE3FAD19A}"/>
              </a:ext>
            </a:extLst>
          </p:cNvPr>
          <p:cNvSpPr>
            <a:spLocks noGrp="1"/>
          </p:cNvSpPr>
          <p:nvPr>
            <p:ph type="pic" sz="quarter" idx="46"/>
          </p:nvPr>
        </p:nvSpPr>
        <p:spPr>
          <a:xfrm>
            <a:off x="5010929" y="1089424"/>
            <a:ext cx="1436306" cy="3148607"/>
          </a:xfrm>
          <a:prstGeom prst="roundRect">
            <a:avLst>
              <a:gd name="adj" fmla="val 8181"/>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74866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9CE363C1-9417-4808-8C69-567354D125C0}"/>
              </a:ext>
            </a:extLst>
          </p:cNvPr>
          <p:cNvSpPr>
            <a:spLocks noGrp="1"/>
          </p:cNvSpPr>
          <p:nvPr>
            <p:ph type="pic" sz="quarter" idx="46"/>
          </p:nvPr>
        </p:nvSpPr>
        <p:spPr>
          <a:xfrm>
            <a:off x="5665869" y="1390997"/>
            <a:ext cx="1773310" cy="3866265"/>
          </a:xfrm>
          <a:custGeom>
            <a:avLst/>
            <a:gdLst>
              <a:gd name="connsiteX0" fmla="*/ 0 w 1733307"/>
              <a:gd name="connsiteY0" fmla="*/ 120205 h 3776667"/>
              <a:gd name="connsiteX1" fmla="*/ 120205 w 1733307"/>
              <a:gd name="connsiteY1" fmla="*/ 0 h 3776667"/>
              <a:gd name="connsiteX2" fmla="*/ 1613102 w 1733307"/>
              <a:gd name="connsiteY2" fmla="*/ 0 h 3776667"/>
              <a:gd name="connsiteX3" fmla="*/ 1733307 w 1733307"/>
              <a:gd name="connsiteY3" fmla="*/ 120205 h 3776667"/>
              <a:gd name="connsiteX4" fmla="*/ 1733307 w 1733307"/>
              <a:gd name="connsiteY4" fmla="*/ 3656462 h 3776667"/>
              <a:gd name="connsiteX5" fmla="*/ 1613102 w 1733307"/>
              <a:gd name="connsiteY5" fmla="*/ 3776667 h 3776667"/>
              <a:gd name="connsiteX6" fmla="*/ 120205 w 1733307"/>
              <a:gd name="connsiteY6" fmla="*/ 3776667 h 3776667"/>
              <a:gd name="connsiteX7" fmla="*/ 0 w 1733307"/>
              <a:gd name="connsiteY7" fmla="*/ 3656462 h 3776667"/>
              <a:gd name="connsiteX8" fmla="*/ 0 w 1733307"/>
              <a:gd name="connsiteY8" fmla="*/ 120205 h 3776667"/>
              <a:gd name="connsiteX0" fmla="*/ 0 w 1733307"/>
              <a:gd name="connsiteY0" fmla="*/ 122587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22587 h 3779049"/>
              <a:gd name="connsiteX0" fmla="*/ 0 w 1733307"/>
              <a:gd name="connsiteY0" fmla="*/ 172593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72593 h 377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07" h="3779049">
                <a:moveTo>
                  <a:pt x="0" y="172593"/>
                </a:moveTo>
                <a:cubicBezTo>
                  <a:pt x="0" y="106206"/>
                  <a:pt x="113349" y="0"/>
                  <a:pt x="179736" y="0"/>
                </a:cubicBezTo>
                <a:lnTo>
                  <a:pt x="1613102" y="2382"/>
                </a:lnTo>
                <a:cubicBezTo>
                  <a:pt x="1679489" y="2382"/>
                  <a:pt x="1733307" y="56200"/>
                  <a:pt x="1733307" y="122587"/>
                </a:cubicBezTo>
                <a:lnTo>
                  <a:pt x="1733307" y="3658844"/>
                </a:lnTo>
                <a:cubicBezTo>
                  <a:pt x="1733307" y="3725231"/>
                  <a:pt x="1679489" y="3779049"/>
                  <a:pt x="1613102" y="3779049"/>
                </a:cubicBezTo>
                <a:lnTo>
                  <a:pt x="120205" y="3779049"/>
                </a:lnTo>
                <a:cubicBezTo>
                  <a:pt x="53818" y="3779049"/>
                  <a:pt x="0" y="3725231"/>
                  <a:pt x="0" y="3658844"/>
                </a:cubicBezTo>
                <a:lnTo>
                  <a:pt x="0" y="172593"/>
                </a:lnTo>
                <a:close/>
              </a:path>
            </a:pathLst>
          </a:custGeom>
          <a:gradFill>
            <a:gsLst>
              <a:gs pos="0">
                <a:schemeClr val="tx1">
                  <a:alpha val="40000"/>
                </a:schemeClr>
              </a:gs>
              <a:gs pos="99000">
                <a:schemeClr val="tx1">
                  <a:alpha val="20000"/>
                </a:schemeClr>
              </a:gs>
            </a:gsLst>
            <a:lin ang="5400000" scaled="1"/>
          </a:gradFill>
          <a:ln>
            <a:noFill/>
          </a:ln>
          <a:scene3d>
            <a:camera prst="isometricTopUp">
              <a:rot lat="19476224" lon="18882000" rev="3600000"/>
            </a:camera>
            <a:lightRig rig="threePt" dir="t"/>
          </a:scene3d>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03843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56549-8D41-4601-A739-E1DEDA9C8B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348" y="710027"/>
            <a:ext cx="3865364" cy="5233574"/>
          </a:xfrm>
          <a:prstGeom prst="rect">
            <a:avLst/>
          </a:prstGeom>
        </p:spPr>
      </p:pic>
      <p:sp>
        <p:nvSpPr>
          <p:cNvPr id="9" name="Title 1">
            <a:extLst>
              <a:ext uri="{FF2B5EF4-FFF2-40B4-BE49-F238E27FC236}">
                <a16:creationId xmlns:a16="http://schemas.microsoft.com/office/drawing/2014/main" id="{4BFA48CC-07C2-48DE-83C7-18BB66782A66}"/>
              </a:ext>
            </a:extLst>
          </p:cNvPr>
          <p:cNvSpPr>
            <a:spLocks noGrp="1"/>
          </p:cNvSpPr>
          <p:nvPr>
            <p:ph type="title"/>
          </p:nvPr>
        </p:nvSpPr>
        <p:spPr>
          <a:xfrm>
            <a:off x="5326381" y="710028"/>
            <a:ext cx="3059761" cy="937384"/>
          </a:xfrm>
        </p:spPr>
        <p:txBody>
          <a:bodyPr/>
          <a:lstStyle/>
          <a:p>
            <a:r>
              <a:rPr lang="en-US"/>
              <a:t>Click to edit Master title style</a:t>
            </a:r>
          </a:p>
        </p:txBody>
      </p:sp>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1300621" y="783309"/>
            <a:ext cx="3342361" cy="2326672"/>
          </a:xfrm>
          <a:prstGeom prst="roundRect">
            <a:avLst>
              <a:gd name="adj" fmla="val 223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3355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43FE56-A506-4B13-AD0B-32C1FA73C5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71812" y="514699"/>
            <a:ext cx="3000377" cy="2401194"/>
          </a:xfrm>
          <a:prstGeom prst="rect">
            <a:avLst/>
          </a:prstGeom>
        </p:spPr>
      </p:pic>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3176588" y="622303"/>
            <a:ext cx="2786063" cy="1566863"/>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478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B206D77C-57F6-4825-B833-F68B063A48F1}"/>
              </a:ext>
            </a:extLst>
          </p:cNvPr>
          <p:cNvSpPr>
            <a:spLocks noGrp="1"/>
          </p:cNvSpPr>
          <p:nvPr>
            <p:ph type="pic" sz="quarter" idx="46"/>
          </p:nvPr>
        </p:nvSpPr>
        <p:spPr>
          <a:xfrm rot="914112">
            <a:off x="4733257" y="895260"/>
            <a:ext cx="2473310" cy="1741394"/>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13">
            <a:extLst>
              <a:ext uri="{FF2B5EF4-FFF2-40B4-BE49-F238E27FC236}">
                <a16:creationId xmlns:a16="http://schemas.microsoft.com/office/drawing/2014/main" id="{4A6C9B98-06E1-4BEF-8167-9DB44C107E53}"/>
              </a:ext>
            </a:extLst>
          </p:cNvPr>
          <p:cNvSpPr>
            <a:spLocks noGrp="1"/>
          </p:cNvSpPr>
          <p:nvPr>
            <p:ph type="pic" sz="quarter" idx="47"/>
          </p:nvPr>
        </p:nvSpPr>
        <p:spPr>
          <a:xfrm rot="914112">
            <a:off x="6932970" y="3664996"/>
            <a:ext cx="2493103" cy="1748551"/>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2283412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0E3C8-A5B8-49C6-80AA-B3A3DD088F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6768" y="844153"/>
            <a:ext cx="2964209" cy="3861197"/>
          </a:xfrm>
          <a:prstGeom prst="rect">
            <a:avLst/>
          </a:prstGeom>
        </p:spPr>
      </p:pic>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5612606" y="976314"/>
            <a:ext cx="2270216" cy="3259931"/>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176228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125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6" presetClass="emph" presetSubtype="0" accel="50000" decel="50000" autoRev="1" fill="hold" grpId="1" nodeType="withEffect">
                                  <p:stCondLst>
                                    <p:cond delay="1250"/>
                                  </p:stCondLst>
                                  <p:childTnLst>
                                    <p:animScale>
                                      <p:cBhvr>
                                        <p:cTn id="13"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19" name="Picture Placeholder 13">
            <a:extLst>
              <a:ext uri="{FF2B5EF4-FFF2-40B4-BE49-F238E27FC236}">
                <a16:creationId xmlns:a16="http://schemas.microsoft.com/office/drawing/2014/main" id="{9C2CA87D-C1FE-46A8-85A5-303C2E708F74}"/>
              </a:ext>
            </a:extLst>
          </p:cNvPr>
          <p:cNvSpPr>
            <a:spLocks noGrp="1"/>
          </p:cNvSpPr>
          <p:nvPr>
            <p:ph type="pic" sz="quarter" idx="49"/>
          </p:nvPr>
        </p:nvSpPr>
        <p:spPr>
          <a:xfrm>
            <a:off x="1945045" y="3193256"/>
            <a:ext cx="673735" cy="1451967"/>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0" name="Picture Placeholder 13">
            <a:extLst>
              <a:ext uri="{FF2B5EF4-FFF2-40B4-BE49-F238E27FC236}">
                <a16:creationId xmlns:a16="http://schemas.microsoft.com/office/drawing/2014/main" id="{A9043157-FC0E-4800-B3D7-0C60EB32AA44}"/>
              </a:ext>
            </a:extLst>
          </p:cNvPr>
          <p:cNvSpPr>
            <a:spLocks noGrp="1"/>
          </p:cNvSpPr>
          <p:nvPr>
            <p:ph type="pic" sz="quarter" idx="50"/>
          </p:nvPr>
        </p:nvSpPr>
        <p:spPr>
          <a:xfrm>
            <a:off x="7433071" y="2764630"/>
            <a:ext cx="885159" cy="1882379"/>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1" name="Picture Placeholder 13">
            <a:extLst>
              <a:ext uri="{FF2B5EF4-FFF2-40B4-BE49-F238E27FC236}">
                <a16:creationId xmlns:a16="http://schemas.microsoft.com/office/drawing/2014/main" id="{D92C5223-F5CA-4BA3-861F-CD7F2F0C2CB1}"/>
              </a:ext>
            </a:extLst>
          </p:cNvPr>
          <p:cNvSpPr>
            <a:spLocks noGrp="1"/>
          </p:cNvSpPr>
          <p:nvPr>
            <p:ph type="pic" sz="quarter" idx="51"/>
          </p:nvPr>
        </p:nvSpPr>
        <p:spPr>
          <a:xfrm>
            <a:off x="3841492" y="1794866"/>
            <a:ext cx="3913049" cy="2464595"/>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3" name="Picture Placeholder 13">
            <a:extLst>
              <a:ext uri="{FF2B5EF4-FFF2-40B4-BE49-F238E27FC236}">
                <a16:creationId xmlns:a16="http://schemas.microsoft.com/office/drawing/2014/main" id="{69D24123-B323-4700-865D-A93F67A26416}"/>
              </a:ext>
            </a:extLst>
          </p:cNvPr>
          <p:cNvSpPr>
            <a:spLocks noGrp="1"/>
          </p:cNvSpPr>
          <p:nvPr>
            <p:ph type="pic" sz="quarter" idx="52"/>
          </p:nvPr>
        </p:nvSpPr>
        <p:spPr>
          <a:xfrm>
            <a:off x="2544313" y="2886674"/>
            <a:ext cx="2265218" cy="1701965"/>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43909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21"/>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3"/>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0"/>
                                        </p:tgtEl>
                                      </p:cBhvr>
                                      <p:by x="102000" y="102000"/>
                                    </p:animScale>
                                  </p:childTnLst>
                                </p:cTn>
                              </p:par>
                              <p:par>
                                <p:cTn id="20" presetID="22" presetClass="entr" presetSubtype="4"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19"/>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52E91DAE-DBAD-4A83-A581-BED5B9D5764C}"/>
              </a:ext>
            </a:extLst>
          </p:cNvPr>
          <p:cNvSpPr>
            <a:spLocks noGrp="1"/>
          </p:cNvSpPr>
          <p:nvPr>
            <p:ph type="pic" sz="quarter" idx="49"/>
          </p:nvPr>
        </p:nvSpPr>
        <p:spPr>
          <a:xfrm>
            <a:off x="5802511" y="466605"/>
            <a:ext cx="1638896" cy="3517822"/>
          </a:xfrm>
          <a:prstGeom prst="roundRect">
            <a:avLst>
              <a:gd name="adj" fmla="val 12229"/>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Title 1">
            <a:extLst>
              <a:ext uri="{FF2B5EF4-FFF2-40B4-BE49-F238E27FC236}">
                <a16:creationId xmlns:a16="http://schemas.microsoft.com/office/drawing/2014/main" id="{FA7ABF92-C2C5-488D-A8A2-36A0CE85D70D}"/>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12618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E996AAAD-053F-40AD-AF6F-29AACCAD3540}"/>
              </a:ext>
            </a:extLst>
          </p:cNvPr>
          <p:cNvSpPr>
            <a:spLocks noGrp="1"/>
          </p:cNvSpPr>
          <p:nvPr>
            <p:ph type="pic" sz="quarter" idx="50"/>
          </p:nvPr>
        </p:nvSpPr>
        <p:spPr>
          <a:xfrm>
            <a:off x="4031016" y="478633"/>
            <a:ext cx="951751" cy="2023838"/>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13">
            <a:extLst>
              <a:ext uri="{FF2B5EF4-FFF2-40B4-BE49-F238E27FC236}">
                <a16:creationId xmlns:a16="http://schemas.microsoft.com/office/drawing/2014/main" id="{1B24C051-51DF-4E5D-B16B-41DD48C74396}"/>
              </a:ext>
            </a:extLst>
          </p:cNvPr>
          <p:cNvSpPr>
            <a:spLocks noGrp="1"/>
          </p:cNvSpPr>
          <p:nvPr>
            <p:ph type="pic" sz="quarter" idx="49"/>
          </p:nvPr>
        </p:nvSpPr>
        <p:spPr>
          <a:xfrm>
            <a:off x="2045415" y="450058"/>
            <a:ext cx="969248" cy="2075630"/>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8" name="Picture Placeholder 13">
            <a:extLst>
              <a:ext uri="{FF2B5EF4-FFF2-40B4-BE49-F238E27FC236}">
                <a16:creationId xmlns:a16="http://schemas.microsoft.com/office/drawing/2014/main" id="{8CEB56B9-2294-4B70-AD3E-302F874342EE}"/>
              </a:ext>
            </a:extLst>
          </p:cNvPr>
          <p:cNvSpPr>
            <a:spLocks noGrp="1"/>
          </p:cNvSpPr>
          <p:nvPr>
            <p:ph type="pic" sz="quarter" idx="51"/>
          </p:nvPr>
        </p:nvSpPr>
        <p:spPr>
          <a:xfrm>
            <a:off x="6138336" y="478633"/>
            <a:ext cx="951751" cy="2023838"/>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09981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1" fill="hold" grpId="0" nodeType="withEffect">
                                  <p:stCondLst>
                                    <p:cond delay="125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11"/>
                                        </p:tgtEl>
                                      </p:cBhvr>
                                      <p:by x="105000" y="105000"/>
                                    </p:animScale>
                                  </p:childTnLst>
                                </p:cTn>
                              </p:par>
                              <p:par>
                                <p:cTn id="15" presetID="22" presetClass="entr" presetSubtype="1"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6" presetClass="emph" presetSubtype="0" accel="50000" decel="50000" autoRev="1" fill="hold" grpId="1" nodeType="withEffect">
                                  <p:stCondLst>
                                    <p:cond delay="1500"/>
                                  </p:stCondLst>
                                  <p:childTnLst>
                                    <p:animScale>
                                      <p:cBhvr>
                                        <p:cTn id="19"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animBg="1"/>
      <p:bldP spid="7" grpId="1" animBg="1"/>
      <p:bldP spid="18" grpId="0" animBg="1"/>
      <p:bldP spid="18"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Duo Tone Imag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6FA978-F74D-A54C-92AD-3B53A6896CD5}"/>
              </a:ext>
            </a:extLst>
          </p:cNvPr>
          <p:cNvSpPr>
            <a:spLocks noGrp="1"/>
          </p:cNvSpPr>
          <p:nvPr>
            <p:ph type="pic" sz="quarter" idx="11" hasCustomPrompt="1"/>
          </p:nvPr>
        </p:nvSpPr>
        <p:spPr>
          <a:xfrm>
            <a:off x="0" y="0"/>
            <a:ext cx="9144000" cy="5143500"/>
          </a:xfrm>
          <a:prstGeom prst="rect">
            <a:avLst/>
          </a:prstGeom>
          <a:gradFill>
            <a:gsLst>
              <a:gs pos="100000">
                <a:schemeClr val="accent5"/>
              </a:gs>
              <a:gs pos="0">
                <a:schemeClr val="accent4"/>
              </a:gs>
            </a:gsLst>
            <a:lin ang="0" scaled="0"/>
          </a:gradFill>
        </p:spPr>
        <p:txBody>
          <a:bodyPr anchor="t" anchorCtr="1"/>
          <a:lstStyle>
            <a:lvl1pPr marL="0" indent="0">
              <a:buNone/>
              <a:defRPr b="0" i="0">
                <a:latin typeface="Whitney Book" pitchFamily="2" charset="0"/>
              </a:defRPr>
            </a:lvl1pPr>
          </a:lstStyle>
          <a:p>
            <a:r>
              <a:rPr lang="en-US"/>
              <a:t>***Click image icon and insert duotone image***</a:t>
            </a:r>
          </a:p>
        </p:txBody>
      </p:sp>
      <p:sp>
        <p:nvSpPr>
          <p:cNvPr id="3" name="Footer Placeholder 2">
            <a:extLst>
              <a:ext uri="{FF2B5EF4-FFF2-40B4-BE49-F238E27FC236}">
                <a16:creationId xmlns:a16="http://schemas.microsoft.com/office/drawing/2014/main" id="{83B362F5-DA5A-F441-A767-12776A4529CF}"/>
              </a:ext>
            </a:extLst>
          </p:cNvPr>
          <p:cNvSpPr>
            <a:spLocks noGrp="1"/>
          </p:cNvSpPr>
          <p:nvPr>
            <p:ph type="ftr" sz="quarter" idx="10"/>
          </p:nvPr>
        </p:nvSpPr>
        <p:spPr>
          <a:xfrm>
            <a:off x="78764" y="4787792"/>
            <a:ext cx="3086100" cy="273843"/>
          </a:xfrm>
          <a:prstGeom prst="rect">
            <a:avLst/>
          </a:prstGeom>
        </p:spPr>
        <p:txBody>
          <a:bodyPr/>
          <a:lstStyle>
            <a:lvl1pPr>
              <a:defRPr>
                <a:solidFill>
                  <a:schemeClr val="bg1"/>
                </a:solidFill>
              </a:defRPr>
            </a:lvl1pPr>
          </a:lstStyle>
          <a:p>
            <a:r>
              <a:rPr lang="en-AU"/>
              <a:t>© Virgin Pulse 2019. All Rights Reserved. </a:t>
            </a:r>
            <a:endParaRPr lang="en-US"/>
          </a:p>
        </p:txBody>
      </p:sp>
      <p:pic>
        <p:nvPicPr>
          <p:cNvPr id="8" name="Picture 7">
            <a:extLst>
              <a:ext uri="{FF2B5EF4-FFF2-40B4-BE49-F238E27FC236}">
                <a16:creationId xmlns:a16="http://schemas.microsoft.com/office/drawing/2014/main" id="{95443AA9-C010-B741-96F7-8BCB67055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2954" y="4640973"/>
            <a:ext cx="703847" cy="420661"/>
          </a:xfrm>
          <a:prstGeom prst="rect">
            <a:avLst/>
          </a:prstGeom>
        </p:spPr>
      </p:pic>
      <p:sp>
        <p:nvSpPr>
          <p:cNvPr id="7" name="Text Placeholder 13">
            <a:extLst>
              <a:ext uri="{FF2B5EF4-FFF2-40B4-BE49-F238E27FC236}">
                <a16:creationId xmlns:a16="http://schemas.microsoft.com/office/drawing/2014/main" id="{738E2CDB-63BF-E244-9886-0BACA14AF340}"/>
              </a:ext>
            </a:extLst>
          </p:cNvPr>
          <p:cNvSpPr>
            <a:spLocks noGrp="1"/>
          </p:cNvSpPr>
          <p:nvPr>
            <p:ph type="body" sz="quarter" idx="12" hasCustomPrompt="1"/>
          </p:nvPr>
        </p:nvSpPr>
        <p:spPr>
          <a:xfrm>
            <a:off x="285750" y="1759487"/>
            <a:ext cx="8566151" cy="696289"/>
          </a:xfrm>
          <a:prstGeom prst="rect">
            <a:avLst/>
          </a:prstGeom>
        </p:spPr>
        <p:txBody>
          <a:bodyPr lIns="0" tIns="0" rIns="0" bIns="0" anchor="ctr" anchorCtr="0"/>
          <a:lstStyle>
            <a:lvl1pPr marL="0" marR="0" indent="0" algn="ctr" defTabSz="913577" rtl="0" eaLnBrk="1" fontAlgn="auto" latinLnBrk="0" hangingPunct="1">
              <a:lnSpc>
                <a:spcPct val="90000"/>
              </a:lnSpc>
              <a:spcBef>
                <a:spcPts val="0"/>
              </a:spcBef>
              <a:spcAft>
                <a:spcPts val="0"/>
              </a:spcAft>
              <a:buClrTx/>
              <a:buSzTx/>
              <a:buFont typeface="Arial" panose="020B0604020202020204" pitchFamily="34" charset="0"/>
              <a:buNone/>
              <a:tabLst/>
              <a:defRPr lang="en-AU" sz="6994" b="1" i="0" smtClean="0">
                <a:solidFill>
                  <a:srgbClr val="FFFFFF"/>
                </a:solidFill>
                <a:effectLst/>
                <a:latin typeface="Tungsten Semibold" pitchFamily="2" charset="0"/>
                <a:cs typeface="Calibri" panose="020F0502020204030204" pitchFamily="34" charset="0"/>
              </a:defRPr>
            </a:lvl1pPr>
          </a:lstStyle>
          <a:p>
            <a:pPr lvl="0"/>
            <a:r>
              <a:rPr lang="en-US"/>
              <a:t>SECTION TITLE</a:t>
            </a:r>
          </a:p>
        </p:txBody>
      </p:sp>
      <p:sp>
        <p:nvSpPr>
          <p:cNvPr id="11" name="Text Placeholder 13">
            <a:extLst>
              <a:ext uri="{FF2B5EF4-FFF2-40B4-BE49-F238E27FC236}">
                <a16:creationId xmlns:a16="http://schemas.microsoft.com/office/drawing/2014/main" id="{6277868A-BB95-6348-A7F3-A81694BF9277}"/>
              </a:ext>
            </a:extLst>
          </p:cNvPr>
          <p:cNvSpPr>
            <a:spLocks noGrp="1"/>
          </p:cNvSpPr>
          <p:nvPr>
            <p:ph type="body" sz="quarter" idx="13" hasCustomPrompt="1"/>
          </p:nvPr>
        </p:nvSpPr>
        <p:spPr>
          <a:xfrm>
            <a:off x="285750" y="2669207"/>
            <a:ext cx="8566151" cy="848612"/>
          </a:xfrm>
          <a:prstGeom prst="rect">
            <a:avLst/>
          </a:prstGeom>
        </p:spPr>
        <p:txBody>
          <a:bodyPr lIns="0" tIns="0" rIns="0" bIns="0"/>
          <a:lstStyle>
            <a:lvl1pPr marL="0" marR="0" indent="0" algn="ctr" defTabSz="913577" rtl="0" eaLnBrk="1" fontAlgn="auto" latinLnBrk="0" hangingPunct="1">
              <a:lnSpc>
                <a:spcPct val="90000"/>
              </a:lnSpc>
              <a:spcBef>
                <a:spcPts val="999"/>
              </a:spcBef>
              <a:spcAft>
                <a:spcPts val="0"/>
              </a:spcAft>
              <a:buClrTx/>
              <a:buSzTx/>
              <a:buFont typeface="Arial" panose="020B0604020202020204" pitchFamily="34" charset="0"/>
              <a:buNone/>
              <a:tabLst/>
              <a:defRPr lang="en-AU" sz="4996" b="0" i="0" smtClean="0">
                <a:solidFill>
                  <a:srgbClr val="FFFFFF"/>
                </a:solidFill>
                <a:effectLst/>
                <a:latin typeface="Tungsten Book" pitchFamily="2" charset="0"/>
                <a:cs typeface="Calibri" panose="020F0502020204030204" pitchFamily="34" charset="0"/>
              </a:defRPr>
            </a:lvl1pPr>
          </a:lstStyle>
          <a:p>
            <a:pPr lvl="0"/>
            <a:r>
              <a:rPr lang="en-US"/>
              <a:t>Subheading</a:t>
            </a:r>
          </a:p>
        </p:txBody>
      </p:sp>
    </p:spTree>
    <p:extLst>
      <p:ext uri="{BB962C8B-B14F-4D97-AF65-F5344CB8AC3E}">
        <p14:creationId xmlns:p14="http://schemas.microsoft.com/office/powerpoint/2010/main" val="42621768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2_Custom Layout">
    <p:bg>
      <p:bgRef idx="1001">
        <a:schemeClr val="bg1"/>
      </p:bgRef>
    </p:bg>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B33BFCC3-FEBE-49BA-A2E5-05220E6F9A5B}"/>
              </a:ext>
            </a:extLst>
          </p:cNvPr>
          <p:cNvSpPr>
            <a:spLocks noGrp="1"/>
          </p:cNvSpPr>
          <p:nvPr>
            <p:ph type="pic" sz="quarter" idx="49"/>
          </p:nvPr>
        </p:nvSpPr>
        <p:spPr>
          <a:xfrm>
            <a:off x="5831681" y="1240633"/>
            <a:ext cx="2052638" cy="4435190"/>
          </a:xfrm>
          <a:prstGeom prst="roundRect">
            <a:avLst>
              <a:gd name="adj" fmla="val 9971"/>
            </a:avLst>
          </a:prstGeom>
          <a:gradFill>
            <a:gsLst>
              <a:gs pos="0">
                <a:schemeClr val="tx1">
                  <a:alpha val="2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5"/>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3852206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684FDF-BFBB-45E6-8BDC-3716AF61C681}"/>
              </a:ext>
            </a:extLst>
          </p:cNvPr>
          <p:cNvSpPr>
            <a:spLocks noGrp="1"/>
          </p:cNvSpPr>
          <p:nvPr>
            <p:ph type="title"/>
          </p:nvPr>
        </p:nvSpPr>
        <p:spPr>
          <a:xfrm>
            <a:off x="1521619" y="710027"/>
            <a:ext cx="3979069" cy="1104486"/>
          </a:xfrm>
        </p:spPr>
        <p:txBody>
          <a:bodyPr/>
          <a:lstStyle>
            <a:lvl1pPr>
              <a:defRPr b="1" i="0">
                <a:latin typeface="Whitney Bold" pitchFamily="2" charset="0"/>
              </a:defRPr>
            </a:lvl1pPr>
          </a:lstStyle>
          <a:p>
            <a:r>
              <a:rPr lang="en-US"/>
              <a:t>Click to edit Master title style</a:t>
            </a:r>
          </a:p>
        </p:txBody>
      </p:sp>
    </p:spTree>
    <p:extLst>
      <p:ext uri="{BB962C8B-B14F-4D97-AF65-F5344CB8AC3E}">
        <p14:creationId xmlns:p14="http://schemas.microsoft.com/office/powerpoint/2010/main" val="33638653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a:extLst>
              <a:ext uri="{FF2B5EF4-FFF2-40B4-BE49-F238E27FC236}">
                <a16:creationId xmlns:a16="http://schemas.microsoft.com/office/drawing/2014/main" id="{425902CE-1C12-4531-AA20-FC5774DFC169}"/>
              </a:ext>
            </a:extLst>
          </p:cNvPr>
          <p:cNvSpPr>
            <a:spLocks noGrp="1"/>
          </p:cNvSpPr>
          <p:nvPr>
            <p:ph type="pic" sz="quarter" idx="15"/>
          </p:nvPr>
        </p:nvSpPr>
        <p:spPr>
          <a:xfrm>
            <a:off x="5336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931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32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Picture Placeholder 8">
            <a:extLst>
              <a:ext uri="{FF2B5EF4-FFF2-40B4-BE49-F238E27FC236}">
                <a16:creationId xmlns:a16="http://schemas.microsoft.com/office/drawing/2014/main" id="{A08864AF-3777-4A23-B16D-8EAFA8EF40D3}"/>
              </a:ext>
            </a:extLst>
          </p:cNvPr>
          <p:cNvSpPr>
            <a:spLocks noGrp="1"/>
          </p:cNvSpPr>
          <p:nvPr>
            <p:ph type="pic" sz="quarter" idx="13"/>
          </p:nvPr>
        </p:nvSpPr>
        <p:spPr>
          <a:xfrm>
            <a:off x="6336271" y="3017520"/>
            <a:ext cx="1985964" cy="11576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5A6224AF-B8E2-4DC2-A67A-897D7CB3A7B5}"/>
              </a:ext>
            </a:extLst>
          </p:cNvPr>
          <p:cNvSpPr>
            <a:spLocks noGrp="1"/>
          </p:cNvSpPr>
          <p:nvPr>
            <p:ph type="pic" sz="quarter" idx="14"/>
          </p:nvPr>
        </p:nvSpPr>
        <p:spPr>
          <a:xfrm>
            <a:off x="1521617" y="3017520"/>
            <a:ext cx="1985964" cy="11576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 name="Picture Placeholder 8">
            <a:extLst>
              <a:ext uri="{FF2B5EF4-FFF2-40B4-BE49-F238E27FC236}">
                <a16:creationId xmlns:a16="http://schemas.microsoft.com/office/drawing/2014/main" id="{792B1559-7850-436C-8E1A-6F5C72B43B03}"/>
              </a:ext>
            </a:extLst>
          </p:cNvPr>
          <p:cNvSpPr>
            <a:spLocks noGrp="1"/>
          </p:cNvSpPr>
          <p:nvPr>
            <p:ph type="pic" sz="quarter" idx="12"/>
          </p:nvPr>
        </p:nvSpPr>
        <p:spPr>
          <a:xfrm>
            <a:off x="3928944" y="2718850"/>
            <a:ext cx="1985964" cy="116871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630581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3" grpId="0" animBg="1"/>
      <p:bldP spid="3" grpId="1"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3_Custom Layout">
    <p:bg>
      <p:bgRef idx="1001">
        <a:schemeClr val="bg1"/>
      </p:bgRef>
    </p:bg>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792B1559-7850-436C-8E1A-6F5C72B43B03}"/>
              </a:ext>
            </a:extLst>
          </p:cNvPr>
          <p:cNvSpPr>
            <a:spLocks noGrp="1"/>
          </p:cNvSpPr>
          <p:nvPr>
            <p:ph type="pic" sz="quarter" idx="15"/>
          </p:nvPr>
        </p:nvSpPr>
        <p:spPr>
          <a:xfrm>
            <a:off x="6863989" y="2718850"/>
            <a:ext cx="1521698" cy="8955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6" name="Title 5"/>
          <p:cNvSpPr>
            <a:spLocks noGrp="1"/>
          </p:cNvSpPr>
          <p:nvPr>
            <p:ph type="title"/>
          </p:nvPr>
        </p:nvSpPr>
        <p:spPr/>
        <p:txBody>
          <a:bodyPr/>
          <a:lstStyle/>
          <a:p>
            <a:r>
              <a:rPr lang="en-US"/>
              <a:t>Click to edit Master title style</a:t>
            </a:r>
          </a:p>
        </p:txBody>
      </p:sp>
      <p:sp>
        <p:nvSpPr>
          <p:cNvPr id="7" name="Picture Placeholder 8">
            <a:extLst>
              <a:ext uri="{FF2B5EF4-FFF2-40B4-BE49-F238E27FC236}">
                <a16:creationId xmlns:a16="http://schemas.microsoft.com/office/drawing/2014/main" id="{A08864AF-3777-4A23-B16D-8EAFA8EF40D3}"/>
              </a:ext>
            </a:extLst>
          </p:cNvPr>
          <p:cNvSpPr>
            <a:spLocks noGrp="1"/>
          </p:cNvSpPr>
          <p:nvPr>
            <p:ph type="pic" sz="quarter" idx="13"/>
          </p:nvPr>
        </p:nvSpPr>
        <p:spPr>
          <a:xfrm>
            <a:off x="5082399" y="3017520"/>
            <a:ext cx="1524323" cy="88854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5A6224AF-B8E2-4DC2-A67A-897D7CB3A7B5}"/>
              </a:ext>
            </a:extLst>
          </p:cNvPr>
          <p:cNvSpPr>
            <a:spLocks noGrp="1"/>
          </p:cNvSpPr>
          <p:nvPr>
            <p:ph type="pic" sz="quarter" idx="14"/>
          </p:nvPr>
        </p:nvSpPr>
        <p:spPr>
          <a:xfrm>
            <a:off x="1521619" y="3017520"/>
            <a:ext cx="1524323" cy="88854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a:extLst>
              <a:ext uri="{FF2B5EF4-FFF2-40B4-BE49-F238E27FC236}">
                <a16:creationId xmlns:a16="http://schemas.microsoft.com/office/drawing/2014/main" id="{792B1559-7850-436C-8E1A-6F5C72B43B03}"/>
              </a:ext>
            </a:extLst>
          </p:cNvPr>
          <p:cNvSpPr>
            <a:spLocks noGrp="1"/>
          </p:cNvSpPr>
          <p:nvPr>
            <p:ph type="pic" sz="quarter" idx="12"/>
          </p:nvPr>
        </p:nvSpPr>
        <p:spPr>
          <a:xfrm>
            <a:off x="3303319" y="2718850"/>
            <a:ext cx="1521698" cy="8955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2968599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9"/>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7"/>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7" grpId="0" animBg="1"/>
      <p:bldP spid="7" grpId="1" animBg="1"/>
      <p:bldP spid="8" grpId="0" animBg="1"/>
      <p:bldP spid="8" grpId="1" animBg="1"/>
      <p:bldP spid="9" grpId="0" animBg="1"/>
      <p:bldP spid="9" grpId="1"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33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66388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4970624" y="166388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8380141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74_Custom Layout">
    <p:bg>
      <p:bgRef idx="1001">
        <a:schemeClr val="bg1"/>
      </p:bgRef>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AD230349-19D4-4CA5-8D2F-2D523A2CF199}"/>
              </a:ext>
            </a:extLst>
          </p:cNvPr>
          <p:cNvSpPr>
            <a:spLocks noGrp="1"/>
          </p:cNvSpPr>
          <p:nvPr>
            <p:ph type="pic" sz="quarter" idx="16"/>
          </p:nvPr>
        </p:nvSpPr>
        <p:spPr>
          <a:xfrm>
            <a:off x="7353400" y="1682251"/>
            <a:ext cx="1029215" cy="887255"/>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682251"/>
            <a:ext cx="1031829" cy="889508"/>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4432693" y="1682251"/>
            <a:ext cx="1029215" cy="887255"/>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1348247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3"/>
                                        </p:tgtEl>
                                      </p:cBhvr>
                                      <p:by x="105000" y="105000"/>
                                    </p:animScale>
                                  </p:childTnLst>
                                </p:cTn>
                              </p:par>
                              <p:par>
                                <p:cTn id="15" presetID="22" presetClass="entr" presetSubtype="4"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animBg="1"/>
      <p:bldP spid="8" grpId="1" animBg="1"/>
      <p:bldP spid="13" grpId="0" animBg="1"/>
      <p:bldP spid="13" grpId="1"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34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82502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4970624" y="182502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4">
            <a:extLst>
              <a:ext uri="{FF2B5EF4-FFF2-40B4-BE49-F238E27FC236}">
                <a16:creationId xmlns:a16="http://schemas.microsoft.com/office/drawing/2014/main" id="{71109417-376D-4F08-B15B-8B34B7EA7E7E}"/>
              </a:ext>
            </a:extLst>
          </p:cNvPr>
          <p:cNvSpPr>
            <a:spLocks noGrp="1"/>
          </p:cNvSpPr>
          <p:nvPr>
            <p:ph type="pic" sz="quarter" idx="16"/>
          </p:nvPr>
        </p:nvSpPr>
        <p:spPr>
          <a:xfrm>
            <a:off x="3246121" y="182502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6">
            <a:extLst>
              <a:ext uri="{FF2B5EF4-FFF2-40B4-BE49-F238E27FC236}">
                <a16:creationId xmlns:a16="http://schemas.microsoft.com/office/drawing/2014/main" id="{985F345F-D257-4AF3-AA5A-638A4E98D61B}"/>
              </a:ext>
            </a:extLst>
          </p:cNvPr>
          <p:cNvSpPr>
            <a:spLocks noGrp="1"/>
          </p:cNvSpPr>
          <p:nvPr>
            <p:ph type="pic" sz="quarter" idx="17"/>
          </p:nvPr>
        </p:nvSpPr>
        <p:spPr>
          <a:xfrm>
            <a:off x="6695126" y="182502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721427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5"/>
                                        </p:tgtEl>
                                      </p:cBhvr>
                                      <p:by x="105000" y="105000"/>
                                    </p:animScale>
                                  </p:childTnLst>
                                </p:cTn>
                              </p:par>
                              <p:par>
                                <p:cTn id="15" presetID="22" presetClass="entr" presetSubtype="4"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3"/>
                                        </p:tgtEl>
                                      </p:cBhvr>
                                      <p:by x="105000" y="105000"/>
                                    </p:animScale>
                                  </p:childTnLst>
                                </p:cTn>
                              </p:par>
                              <p:par>
                                <p:cTn id="20" presetID="22" presetClass="entr" presetSubtype="4"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5" grpId="0" animBg="1"/>
      <p:bldP spid="5" grpId="1" animBg="1"/>
      <p:bldP spid="7" grpId="0" animBg="1"/>
      <p:bldP spid="7" grpId="1"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76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844618"/>
            <a:ext cx="1684902" cy="1452502"/>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6694717" y="1844618"/>
            <a:ext cx="1684902" cy="1452502"/>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4">
            <a:extLst>
              <a:ext uri="{FF2B5EF4-FFF2-40B4-BE49-F238E27FC236}">
                <a16:creationId xmlns:a16="http://schemas.microsoft.com/office/drawing/2014/main" id="{71109417-376D-4F08-B15B-8B34B7EA7E7E}"/>
              </a:ext>
            </a:extLst>
          </p:cNvPr>
          <p:cNvSpPr>
            <a:spLocks noGrp="1"/>
          </p:cNvSpPr>
          <p:nvPr>
            <p:ph type="pic" sz="quarter" idx="16"/>
          </p:nvPr>
        </p:nvSpPr>
        <p:spPr>
          <a:xfrm>
            <a:off x="4108168" y="1844618"/>
            <a:ext cx="1684902" cy="1452502"/>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2152538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5"/>
                                        </p:tgtEl>
                                      </p:cBhvr>
                                      <p:by x="105000" y="105000"/>
                                    </p:animScale>
                                  </p:childTnLst>
                                </p:cTn>
                              </p:par>
                              <p:par>
                                <p:cTn id="15" presetID="22" presetClass="entr" presetSubtype="4"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5" grpId="0" animBg="1"/>
      <p:bldP spid="5" grpId="1"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7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4357464"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4">
            <a:extLst>
              <a:ext uri="{FF2B5EF4-FFF2-40B4-BE49-F238E27FC236}">
                <a16:creationId xmlns:a16="http://schemas.microsoft.com/office/drawing/2014/main" id="{71109417-376D-4F08-B15B-8B34B7EA7E7E}"/>
              </a:ext>
            </a:extLst>
          </p:cNvPr>
          <p:cNvSpPr>
            <a:spLocks noGrp="1"/>
          </p:cNvSpPr>
          <p:nvPr>
            <p:ph type="pic" sz="quarter" idx="16"/>
          </p:nvPr>
        </p:nvSpPr>
        <p:spPr>
          <a:xfrm>
            <a:off x="2939541"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6">
            <a:extLst>
              <a:ext uri="{FF2B5EF4-FFF2-40B4-BE49-F238E27FC236}">
                <a16:creationId xmlns:a16="http://schemas.microsoft.com/office/drawing/2014/main" id="{985F345F-D257-4AF3-AA5A-638A4E98D61B}"/>
              </a:ext>
            </a:extLst>
          </p:cNvPr>
          <p:cNvSpPr>
            <a:spLocks noGrp="1"/>
          </p:cNvSpPr>
          <p:nvPr>
            <p:ph type="pic" sz="quarter" idx="17"/>
          </p:nvPr>
        </p:nvSpPr>
        <p:spPr>
          <a:xfrm>
            <a:off x="5775387"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6">
            <a:extLst>
              <a:ext uri="{FF2B5EF4-FFF2-40B4-BE49-F238E27FC236}">
                <a16:creationId xmlns:a16="http://schemas.microsoft.com/office/drawing/2014/main" id="{985F345F-D257-4AF3-AA5A-638A4E98D61B}"/>
              </a:ext>
            </a:extLst>
          </p:cNvPr>
          <p:cNvSpPr>
            <a:spLocks noGrp="1"/>
          </p:cNvSpPr>
          <p:nvPr>
            <p:ph type="pic" sz="quarter" idx="18"/>
          </p:nvPr>
        </p:nvSpPr>
        <p:spPr>
          <a:xfrm>
            <a:off x="7193309"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402325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5"/>
                                        </p:tgtEl>
                                      </p:cBhvr>
                                      <p:by x="105000" y="105000"/>
                                    </p:animScale>
                                  </p:childTnLst>
                                </p:cTn>
                              </p:par>
                              <p:par>
                                <p:cTn id="15" presetID="22" presetClass="entr" presetSubtype="4"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3"/>
                                        </p:tgtEl>
                                      </p:cBhvr>
                                      <p:by x="105000" y="105000"/>
                                    </p:animScale>
                                  </p:childTnLst>
                                </p:cTn>
                              </p:par>
                              <p:par>
                                <p:cTn id="20" presetID="22" presetClass="entr" presetSubtype="4"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7"/>
                                        </p:tgtEl>
                                      </p:cBhvr>
                                      <p:by x="105000" y="105000"/>
                                    </p:animScale>
                                  </p:childTnLst>
                                </p:cTn>
                              </p:par>
                              <p:par>
                                <p:cTn id="25" presetID="22" presetClass="entr" presetSubtype="4" fill="hold" grpId="0"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6" presetClass="emph" presetSubtype="0" accel="50000" decel="50000" autoRev="1" fill="hold" grpId="1" nodeType="withEffect">
                                  <p:stCondLst>
                                    <p:cond delay="750"/>
                                  </p:stCondLst>
                                  <p:childTnLst>
                                    <p:animScale>
                                      <p:cBhvr>
                                        <p:cTn id="2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5" grpId="0" animBg="1"/>
      <p:bldP spid="5" grpId="1" animBg="1"/>
      <p:bldP spid="7" grpId="0" animBg="1"/>
      <p:bldP spid="7" grpId="1" animBg="1"/>
      <p:bldP spid="9" grpId="0" animBg="1"/>
      <p:bldP spid="9"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F1F15D-07C3-A84B-AED6-1E3DA50897E6}"/>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2" name="Title 1">
            <a:extLst>
              <a:ext uri="{FF2B5EF4-FFF2-40B4-BE49-F238E27FC236}">
                <a16:creationId xmlns:a16="http://schemas.microsoft.com/office/drawing/2014/main" id="{565507B9-46E0-C747-B7BF-E39E76BF2E2E}"/>
              </a:ext>
            </a:extLst>
          </p:cNvPr>
          <p:cNvSpPr>
            <a:spLocks noGrp="1"/>
          </p:cNvSpPr>
          <p:nvPr>
            <p:ph type="title"/>
          </p:nvPr>
        </p:nvSpPr>
        <p:spPr>
          <a:xfrm>
            <a:off x="0" y="1"/>
            <a:ext cx="9144000" cy="1170878"/>
          </a:xfrm>
          <a:prstGeom prst="rect">
            <a:avLst/>
          </a:prstGeom>
        </p:spPr>
        <p:txBody>
          <a:bodyPr/>
          <a:lstStyle/>
          <a:p>
            <a:r>
              <a:rPr lang="en-US"/>
              <a:t>Click to edit Master title style</a:t>
            </a:r>
          </a:p>
        </p:txBody>
      </p:sp>
      <p:sp>
        <p:nvSpPr>
          <p:cNvPr id="7" name="Text Placeholder 26">
            <a:extLst>
              <a:ext uri="{FF2B5EF4-FFF2-40B4-BE49-F238E27FC236}">
                <a16:creationId xmlns:a16="http://schemas.microsoft.com/office/drawing/2014/main" id="{3987ACAB-F5CD-1C4C-A7AE-612D9B580DCD}"/>
              </a:ext>
            </a:extLst>
          </p:cNvPr>
          <p:cNvSpPr>
            <a:spLocks noGrp="1"/>
          </p:cNvSpPr>
          <p:nvPr>
            <p:ph type="body" sz="quarter" idx="23"/>
          </p:nvPr>
        </p:nvSpPr>
        <p:spPr>
          <a:xfrm>
            <a:off x="1821839" y="4796154"/>
            <a:ext cx="6156012" cy="355709"/>
          </a:xfrm>
          <a:prstGeom prst="rect">
            <a:avLst/>
          </a:prstGeom>
        </p:spPr>
        <p:txBody>
          <a:bodyPr anchor="ctr"/>
          <a:lstStyle>
            <a:lvl1pPr marL="0" indent="0">
              <a:buNone/>
              <a:defRPr sz="600">
                <a:solidFill>
                  <a:srgbClr val="8F9295"/>
                </a:solidFill>
                <a:latin typeface="Franklin Gothic Book" panose="020B0503020102020204" pitchFamily="34" charset="0"/>
              </a:defRPr>
            </a:lvl1pPr>
            <a:lvl2pPr marL="3429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9C65DD2A-A033-C44D-85A1-B57F59D4963F}"/>
              </a:ext>
            </a:extLst>
          </p:cNvPr>
          <p:cNvSpPr>
            <a:spLocks noGrp="1"/>
          </p:cNvSpPr>
          <p:nvPr>
            <p:ph type="body" sz="quarter" idx="21"/>
          </p:nvPr>
        </p:nvSpPr>
        <p:spPr>
          <a:xfrm>
            <a:off x="0" y="820800"/>
            <a:ext cx="9144000" cy="434578"/>
          </a:xfrm>
          <a:prstGeom prst="rect">
            <a:avLst/>
          </a:prstGeom>
        </p:spPr>
        <p:txBody>
          <a:bodyPr tIns="216000"/>
          <a:lstStyle>
            <a:lvl1pPr marL="0" indent="0" algn="ctr">
              <a:buNone/>
              <a:defRPr lang="en-US" sz="1350" b="0" i="0" kern="1200" dirty="0">
                <a:solidFill>
                  <a:schemeClr val="tx1"/>
                </a:solidFill>
                <a:latin typeface="Whitney-Medium" pitchFamily="2" charset="0"/>
                <a:ea typeface="+mn-ea"/>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27194786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3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B293A59A-BA5F-4DDB-968C-BE15BF7712F0}"/>
              </a:ext>
            </a:extLst>
          </p:cNvPr>
          <p:cNvSpPr>
            <a:spLocks noGrp="1"/>
          </p:cNvSpPr>
          <p:nvPr>
            <p:ph type="pic" sz="quarter" idx="15"/>
          </p:nvPr>
        </p:nvSpPr>
        <p:spPr>
          <a:xfrm>
            <a:off x="1521619" y="1580321"/>
            <a:ext cx="2014538" cy="277736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9238303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137CD6-FEFC-49B9-BB04-2CD7E67A6C05}"/>
              </a:ext>
            </a:extLst>
          </p:cNvPr>
          <p:cNvSpPr>
            <a:spLocks noGrp="1"/>
          </p:cNvSpPr>
          <p:nvPr>
            <p:ph type="title"/>
          </p:nvPr>
        </p:nvSpPr>
        <p:spPr>
          <a:xfrm>
            <a:off x="1521619" y="710028"/>
            <a:ext cx="5536406" cy="937384"/>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12441227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38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8"/>
            <a:ext cx="3957638" cy="937384"/>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F81A80E6-DA1E-4D02-BFFB-C60993A9D117}"/>
              </a:ext>
            </a:extLst>
          </p:cNvPr>
          <p:cNvSpPr>
            <a:spLocks noGrp="1"/>
          </p:cNvSpPr>
          <p:nvPr>
            <p:ph type="pic" sz="quarter" idx="12"/>
          </p:nvPr>
        </p:nvSpPr>
        <p:spPr>
          <a:xfrm>
            <a:off x="5479256" y="0"/>
            <a:ext cx="2906885"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514357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b="1"/>
            </a:lvl1pPr>
          </a:lstStyle>
          <a:p>
            <a:r>
              <a:rPr lang="en-US"/>
              <a:t>Click to edit Master title style</a:t>
            </a:r>
          </a:p>
        </p:txBody>
      </p:sp>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5334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2570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49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lgn="r">
              <a:defRPr b="1"/>
            </a:lvl1pPr>
          </a:lstStyle>
          <a:p>
            <a:r>
              <a:rPr lang="en-US"/>
              <a:t>Click to edit Master title style</a:t>
            </a:r>
          </a:p>
        </p:txBody>
      </p:sp>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64381"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01300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50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64381"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5329237" y="3767967"/>
            <a:ext cx="3050382" cy="937384"/>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238190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37623271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Title page">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0" y="-2250"/>
            <a:ext cx="9144000" cy="51480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4568760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title page2">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2250"/>
            <a:ext cx="9144000" cy="51480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30824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grey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7" name="TextBox 6"/>
          <p:cNvSpPr txBox="1"/>
          <p:nvPr/>
        </p:nvSpPr>
        <p:spPr>
          <a:xfrm>
            <a:off x="1442374" y="1226853"/>
            <a:ext cx="184731" cy="300082"/>
          </a:xfrm>
          <a:prstGeom prst="rect">
            <a:avLst/>
          </a:prstGeom>
          <a:noFill/>
        </p:spPr>
        <p:txBody>
          <a:bodyPr wrap="none" rtlCol="0">
            <a:spAutoFit/>
          </a:bodyPr>
          <a:lstStyle/>
          <a:p>
            <a:endParaRPr lang="en-US" sz="1350"/>
          </a:p>
        </p:txBody>
      </p:sp>
      <p:sp>
        <p:nvSpPr>
          <p:cNvPr id="8" name="TextBox 7"/>
          <p:cNvSpPr txBox="1"/>
          <p:nvPr/>
        </p:nvSpPr>
        <p:spPr>
          <a:xfrm>
            <a:off x="1119455" y="435856"/>
            <a:ext cx="184731" cy="300082"/>
          </a:xfrm>
          <a:prstGeom prst="rect">
            <a:avLst/>
          </a:prstGeom>
          <a:noFill/>
        </p:spPr>
        <p:txBody>
          <a:bodyPr wrap="none" rtlCol="0">
            <a:spAutoFit/>
          </a:bodyPr>
          <a:lstStyle/>
          <a:p>
            <a:endParaRPr lang="en-US" sz="1350"/>
          </a:p>
        </p:txBody>
      </p:sp>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1531041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fualt title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9889193"/>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grey wedg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22443763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orange wedge">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
        <p:nvSpPr>
          <p:cNvPr id="3" name="Picture Placeholder 2"/>
          <p:cNvSpPr>
            <a:spLocks noGrp="1"/>
          </p:cNvSpPr>
          <p:nvPr>
            <p:ph type="pic" sz="quarter" idx="10" hasCustomPrompt="1"/>
          </p:nvPr>
        </p:nvSpPr>
        <p:spPr>
          <a:xfrm>
            <a:off x="6477000" y="1428750"/>
            <a:ext cx="2209800" cy="3352800"/>
          </a:xfrm>
        </p:spPr>
        <p:txBody>
          <a:bodyPr/>
          <a:lstStyle/>
          <a:p>
            <a:r>
              <a:rPr lang="en-US"/>
              <a:t>Insert image</a:t>
            </a:r>
          </a:p>
        </p:txBody>
      </p:sp>
    </p:spTree>
    <p:extLst>
      <p:ext uri="{BB962C8B-B14F-4D97-AF65-F5344CB8AC3E}">
        <p14:creationId xmlns:p14="http://schemas.microsoft.com/office/powerpoint/2010/main" val="13353544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Computer ">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 y="-2250"/>
            <a:ext cx="9143870" cy="5147999"/>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48948"/>
            <a:ext cx="6096000" cy="3518943"/>
          </a:xfrm>
          <a:prstGeom prst="rect">
            <a:avLst/>
          </a:prstGeom>
        </p:spPr>
      </p:pic>
      <p:pic>
        <p:nvPicPr>
          <p:cNvPr id="11" name="Picture 10"/>
          <p:cNvPicPr>
            <a:picLocks noChangeAspect="1"/>
          </p:cNvPicPr>
          <p:nvPr/>
        </p:nvPicPr>
        <p:blipFill>
          <a:blip r:embed="rId4"/>
          <a:stretch>
            <a:fillRect/>
          </a:stretch>
        </p:blipFill>
        <p:spPr>
          <a:xfrm>
            <a:off x="4229100" y="4248150"/>
            <a:ext cx="685800" cy="171450"/>
          </a:xfrm>
          <a:prstGeom prst="rect">
            <a:avLst/>
          </a:prstGeom>
        </p:spPr>
      </p:pic>
      <p:sp>
        <p:nvSpPr>
          <p:cNvPr id="12" name="Picture Placeholder 4"/>
          <p:cNvSpPr>
            <a:spLocks noGrp="1"/>
          </p:cNvSpPr>
          <p:nvPr>
            <p:ph type="pic" sz="quarter" idx="10"/>
          </p:nvPr>
        </p:nvSpPr>
        <p:spPr>
          <a:xfrm>
            <a:off x="2340000" y="1399950"/>
            <a:ext cx="4464000" cy="2808000"/>
          </a:xfrm>
        </p:spPr>
        <p:txBody>
          <a:bodyPr/>
          <a:lstStyle/>
          <a:p>
            <a:r>
              <a:rPr lang="en-US"/>
              <a:t>Click icon to add picture</a:t>
            </a:r>
          </a:p>
        </p:txBody>
      </p:sp>
      <p:sp>
        <p:nvSpPr>
          <p:cNvPr id="6" name="Title 1"/>
          <p:cNvSpPr>
            <a:spLocks noGrp="1"/>
          </p:cNvSpPr>
          <p:nvPr>
            <p:ph type="title"/>
          </p:nvPr>
        </p:nvSpPr>
        <p:spPr>
          <a:xfrm>
            <a:off x="304800" y="133350"/>
            <a:ext cx="8382000" cy="857250"/>
          </a:xfrm>
        </p:spPr>
        <p:txBody>
          <a:bodyPr/>
          <a:lstStyle/>
          <a:p>
            <a:r>
              <a:rPr lang="en-US"/>
              <a:t>Click to edit Master title style</a:t>
            </a:r>
          </a:p>
        </p:txBody>
      </p:sp>
      <p:sp>
        <p:nvSpPr>
          <p:cNvPr id="7"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8151996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back pag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2" name="Title 1"/>
          <p:cNvSpPr>
            <a:spLocks noGrp="1"/>
          </p:cNvSpPr>
          <p:nvPr>
            <p:ph type="title"/>
          </p:nvPr>
        </p:nvSpPr>
        <p:spPr>
          <a:xfrm>
            <a:off x="304800" y="360892"/>
            <a:ext cx="8458200" cy="412287"/>
          </a:xfrm>
        </p:spPr>
        <p:txBody>
          <a:bodyPr/>
          <a:lstStyle/>
          <a:p>
            <a:r>
              <a:rPr lang="en-US"/>
              <a:t>Click to edit Master title style</a:t>
            </a:r>
          </a:p>
        </p:txBody>
      </p:sp>
    </p:spTree>
    <p:extLst>
      <p:ext uri="{BB962C8B-B14F-4D97-AF65-F5344CB8AC3E}">
        <p14:creationId xmlns:p14="http://schemas.microsoft.com/office/powerpoint/2010/main" val="14264049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computer">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 y="-2250"/>
            <a:ext cx="9143870" cy="514799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48948"/>
            <a:ext cx="6096000" cy="3518943"/>
          </a:xfrm>
          <a:prstGeom prst="rect">
            <a:avLst/>
          </a:prstGeom>
        </p:spPr>
      </p:pic>
      <p:pic>
        <p:nvPicPr>
          <p:cNvPr id="8" name="Picture 7"/>
          <p:cNvPicPr>
            <a:picLocks noChangeAspect="1"/>
          </p:cNvPicPr>
          <p:nvPr/>
        </p:nvPicPr>
        <p:blipFill>
          <a:blip r:embed="rId4"/>
          <a:stretch>
            <a:fillRect/>
          </a:stretch>
        </p:blipFill>
        <p:spPr>
          <a:xfrm>
            <a:off x="4229100" y="4248150"/>
            <a:ext cx="685800" cy="171450"/>
          </a:xfrm>
          <a:prstGeom prst="rect">
            <a:avLst/>
          </a:prstGeom>
        </p:spPr>
      </p:pic>
      <p:sp>
        <p:nvSpPr>
          <p:cNvPr id="9" name="Title Placeholder 6"/>
          <p:cNvSpPr>
            <a:spLocks noGrp="1"/>
          </p:cNvSpPr>
          <p:nvPr>
            <p:ph type="title"/>
          </p:nvPr>
        </p:nvSpPr>
        <p:spPr>
          <a:xfrm>
            <a:off x="304800" y="360892"/>
            <a:ext cx="8458200" cy="412287"/>
          </a:xfrm>
          <a:prstGeom prst="rect">
            <a:avLst/>
          </a:prstGeom>
        </p:spPr>
        <p:txBody>
          <a:bodyPr vert="horz" lIns="91440" tIns="45720" rIns="91440" bIns="45720" rtlCol="0" anchor="ctr">
            <a:normAutofit/>
          </a:bodyPr>
          <a:lstStyle/>
          <a:p>
            <a:r>
              <a:rPr lang="en-US"/>
              <a:t>Click to edit Master title style</a:t>
            </a:r>
          </a:p>
        </p:txBody>
      </p:sp>
      <p:sp>
        <p:nvSpPr>
          <p:cNvPr id="5" name="Picture Placeholder 4"/>
          <p:cNvSpPr>
            <a:spLocks noGrp="1"/>
          </p:cNvSpPr>
          <p:nvPr>
            <p:ph type="pic" sz="quarter" idx="10"/>
          </p:nvPr>
        </p:nvSpPr>
        <p:spPr>
          <a:xfrm>
            <a:off x="2340000" y="1399950"/>
            <a:ext cx="4464000" cy="2808000"/>
          </a:xfrm>
        </p:spPr>
        <p:txBody>
          <a:bodyPr/>
          <a:lstStyle/>
          <a:p>
            <a:r>
              <a:rPr lang="en-US"/>
              <a:t>Click icon to add picture</a:t>
            </a:r>
          </a:p>
        </p:txBody>
      </p:sp>
      <p:sp>
        <p:nvSpPr>
          <p:cNvPr id="12" name="Text Placeholder 7"/>
          <p:cNvSpPr>
            <a:spLocks noGrp="1"/>
          </p:cNvSpPr>
          <p:nvPr>
            <p:ph type="body" sz="quarter" idx="11"/>
          </p:nvPr>
        </p:nvSpPr>
        <p:spPr>
          <a:xfrm>
            <a:off x="304800" y="773399"/>
            <a:ext cx="8458200" cy="310528"/>
          </a:xfrm>
        </p:spPr>
        <p:txBody>
          <a:bodyPr/>
          <a:lstStyle/>
          <a:p>
            <a:pPr lvl="0"/>
            <a:r>
              <a:rPr lang="en-US"/>
              <a:t>Edit Master text styles</a:t>
            </a:r>
          </a:p>
        </p:txBody>
      </p:sp>
    </p:spTree>
    <p:extLst>
      <p:ext uri="{BB962C8B-B14F-4D97-AF65-F5344CB8AC3E}">
        <p14:creationId xmlns:p14="http://schemas.microsoft.com/office/powerpoint/2010/main" val="29038330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Title page">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0" y="-2250"/>
            <a:ext cx="9144000" cy="514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9258035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page2">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2250"/>
            <a:ext cx="9144000" cy="514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5112377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Ageda 1">
    <p:spTree>
      <p:nvGrpSpPr>
        <p:cNvPr id="1" name=""/>
        <p:cNvGrpSpPr/>
        <p:nvPr/>
      </p:nvGrpSpPr>
      <p:grpSpPr>
        <a:xfrm>
          <a:off x="0" y="0"/>
          <a:ext cx="0" cy="0"/>
          <a:chOff x="0" y="0"/>
          <a:chExt cx="0" cy="0"/>
        </a:xfrm>
      </p:grpSpPr>
      <p:pic>
        <p:nvPicPr>
          <p:cNvPr id="6" name="Picture 5" descr="A person smiling for the camera&#10;&#10;Description automatically generated">
            <a:extLst>
              <a:ext uri="{FF2B5EF4-FFF2-40B4-BE49-F238E27FC236}">
                <a16:creationId xmlns:a16="http://schemas.microsoft.com/office/drawing/2014/main" id="{AC61C681-2B9E-364B-BDA4-2BB7B94367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 y="2"/>
            <a:ext cx="9141714" cy="5143500"/>
          </a:xfrm>
          <a:prstGeom prst="rect">
            <a:avLst/>
          </a:prstGeom>
        </p:spPr>
      </p:pic>
      <p:sp>
        <p:nvSpPr>
          <p:cNvPr id="12" name="Content Placeholder 10">
            <a:extLst>
              <a:ext uri="{FF2B5EF4-FFF2-40B4-BE49-F238E27FC236}">
                <a16:creationId xmlns:a16="http://schemas.microsoft.com/office/drawing/2014/main" id="{AE5C46C0-7B4E-A242-B7BD-DF2DBC2BD99F}"/>
              </a:ext>
            </a:extLst>
          </p:cNvPr>
          <p:cNvSpPr>
            <a:spLocks noGrp="1"/>
          </p:cNvSpPr>
          <p:nvPr>
            <p:ph sz="quarter" idx="11" hasCustomPrompt="1"/>
          </p:nvPr>
        </p:nvSpPr>
        <p:spPr>
          <a:xfrm>
            <a:off x="1163900" y="1314714"/>
            <a:ext cx="4635103" cy="2014538"/>
          </a:xfrm>
          <a:prstGeom prst="rect">
            <a:avLst/>
          </a:prstGeom>
        </p:spPr>
        <p:txBody>
          <a:bodyPr/>
          <a:lstStyle>
            <a:lvl1pPr marL="269501" indent="-269501">
              <a:buClr>
                <a:schemeClr val="accent4"/>
              </a:buClr>
              <a:buFont typeface="+mj-lt"/>
              <a:buAutoNum type="arabicPeriod"/>
              <a:defRPr lang="en-AU" sz="1797" b="0" i="0" smtClean="0">
                <a:effectLst/>
                <a:latin typeface="Whitney-MediumItalic" pitchFamily="2" charset="0"/>
              </a:defRPr>
            </a:lvl1pPr>
            <a:lvl2pPr marL="455933" indent="0">
              <a:buNone/>
              <a:defRPr sz="2246"/>
            </a:lvl2pPr>
            <a:lvl3pPr marL="911865" indent="0">
              <a:buNone/>
              <a:defRPr sz="2246"/>
            </a:lvl3pPr>
            <a:lvl4pPr marL="1367798" indent="0">
              <a:buNone/>
              <a:defRPr sz="2246"/>
            </a:lvl4pPr>
            <a:lvl5pPr marL="1823731" indent="0">
              <a:buNone/>
              <a:defRPr sz="2246"/>
            </a:lvl5pPr>
          </a:lstStyle>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US"/>
          </a:p>
        </p:txBody>
      </p:sp>
      <p:sp>
        <p:nvSpPr>
          <p:cNvPr id="7" name="Footer Placeholder 2">
            <a:extLst>
              <a:ext uri="{FF2B5EF4-FFF2-40B4-BE49-F238E27FC236}">
                <a16:creationId xmlns:a16="http://schemas.microsoft.com/office/drawing/2014/main" id="{36579C72-70DC-AD43-B2C0-FC67F16772A2}"/>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Tree>
    <p:extLst>
      <p:ext uri="{BB962C8B-B14F-4D97-AF65-F5344CB8AC3E}">
        <p14:creationId xmlns:p14="http://schemas.microsoft.com/office/powerpoint/2010/main" val="27965417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 Colour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5A9946-9E3C-E844-980D-A5A916E5D3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3" name="Text Placeholder 2">
            <a:extLst>
              <a:ext uri="{FF2B5EF4-FFF2-40B4-BE49-F238E27FC236}">
                <a16:creationId xmlns:a16="http://schemas.microsoft.com/office/drawing/2014/main" id="{2428F145-AF36-B041-BB5D-2A17F618E64A}"/>
              </a:ext>
            </a:extLst>
          </p:cNvPr>
          <p:cNvSpPr>
            <a:spLocks noGrp="1"/>
          </p:cNvSpPr>
          <p:nvPr>
            <p:ph type="body" sz="quarter" idx="13" hasCustomPrompt="1"/>
          </p:nvPr>
        </p:nvSpPr>
        <p:spPr>
          <a:xfrm>
            <a:off x="603450" y="2"/>
            <a:ext cx="5711428" cy="5143500"/>
          </a:xfrm>
          <a:prstGeom prst="rect">
            <a:avLst/>
          </a:prstGeom>
        </p:spPr>
        <p:txBody>
          <a:bodyPr anchor="ctr" anchorCtr="0"/>
          <a:lstStyle>
            <a:lvl1pPr marL="0" indent="0">
              <a:lnSpc>
                <a:spcPts val="4942"/>
              </a:lnSpc>
              <a:spcBef>
                <a:spcPts val="0"/>
              </a:spcBef>
              <a:buFontTx/>
              <a:buNone/>
              <a:defRPr sz="4492" b="1" i="0">
                <a:solidFill>
                  <a:schemeClr val="bg1"/>
                </a:solidFill>
                <a:latin typeface="Tungsten Semibold" pitchFamily="2" charset="0"/>
              </a:defRPr>
            </a:lvl1pPr>
            <a:lvl2pPr marL="455933" indent="0">
              <a:buFontTx/>
              <a:buNone/>
              <a:defRPr sz="3742"/>
            </a:lvl2pPr>
            <a:lvl3pPr marL="911865" indent="0">
              <a:buFontTx/>
              <a:buNone/>
              <a:defRPr sz="3742"/>
            </a:lvl3pPr>
            <a:lvl4pPr marL="1367798" indent="0">
              <a:buFontTx/>
              <a:buNone/>
              <a:defRPr sz="3742"/>
            </a:lvl4pPr>
            <a:lvl5pPr marL="1823731" indent="0">
              <a:buFontTx/>
              <a:buNone/>
              <a:defRPr sz="3742"/>
            </a:lvl5pPr>
          </a:lstStyle>
          <a:p>
            <a:pPr lvl="0"/>
            <a:r>
              <a:rPr lang="en-US"/>
              <a:t>Section Heading</a:t>
            </a:r>
          </a:p>
          <a:p>
            <a:pPr lvl="0"/>
            <a:r>
              <a:rPr lang="en-US"/>
              <a:t>Goes Here</a:t>
            </a:r>
          </a:p>
        </p:txBody>
      </p:sp>
      <p:sp>
        <p:nvSpPr>
          <p:cNvPr id="6" name="Footer Placeholder 4">
            <a:extLst>
              <a:ext uri="{FF2B5EF4-FFF2-40B4-BE49-F238E27FC236}">
                <a16:creationId xmlns:a16="http://schemas.microsoft.com/office/drawing/2014/main" id="{B677694C-CF9C-4046-9806-A3C1D277BA38}"/>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8" name="Rectangle 7">
            <a:extLst>
              <a:ext uri="{FF2B5EF4-FFF2-40B4-BE49-F238E27FC236}">
                <a16:creationId xmlns:a16="http://schemas.microsoft.com/office/drawing/2014/main" id="{1CCE79D0-62C2-6046-826B-96D0D49F4987}"/>
              </a:ext>
            </a:extLst>
          </p:cNvPr>
          <p:cNvSpPr/>
          <p:nvPr userDrawn="1"/>
        </p:nvSpPr>
        <p:spPr>
          <a:xfrm>
            <a:off x="0" y="659083"/>
            <a:ext cx="4007922" cy="3794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0" name="Text Placeholder 4">
            <a:extLst>
              <a:ext uri="{FF2B5EF4-FFF2-40B4-BE49-F238E27FC236}">
                <a16:creationId xmlns:a16="http://schemas.microsoft.com/office/drawing/2014/main" id="{15C51F9A-7FAA-3C4D-AEE2-4D29A0E05935}"/>
              </a:ext>
            </a:extLst>
          </p:cNvPr>
          <p:cNvSpPr>
            <a:spLocks noGrp="1"/>
          </p:cNvSpPr>
          <p:nvPr>
            <p:ph type="body" sz="quarter" idx="19"/>
          </p:nvPr>
        </p:nvSpPr>
        <p:spPr>
          <a:xfrm>
            <a:off x="545563" y="925555"/>
            <a:ext cx="3334940" cy="438025"/>
          </a:xfrm>
          <a:prstGeom prst="rect">
            <a:avLst/>
          </a:prstGeom>
        </p:spPr>
        <p:txBody>
          <a:bodyPr lIns="0"/>
          <a:lstStyle>
            <a:lvl1pPr marL="9507" marR="3803" indent="0" algn="l" defTabSz="684441" rtl="0" eaLnBrk="1" latinLnBrk="0" hangingPunct="1">
              <a:lnSpc>
                <a:spcPts val="3294"/>
              </a:lnSpc>
              <a:spcBef>
                <a:spcPts val="0"/>
              </a:spcBef>
              <a:buFont typeface="Arial" panose="020B0604020202020204" pitchFamily="34" charset="0"/>
              <a:buNone/>
              <a:defRPr lang="en-US" sz="3594" b="0" i="0" kern="1200" spc="-4" dirty="0">
                <a:gradFill>
                  <a:gsLst>
                    <a:gs pos="0">
                      <a:schemeClr val="accent4"/>
                    </a:gs>
                    <a:gs pos="100000">
                      <a:srgbClr val="E30327"/>
                    </a:gs>
                  </a:gsLst>
                  <a:lin ang="10800000" scaled="0"/>
                </a:gradFill>
                <a:latin typeface="Tungsten-Medium"/>
                <a:ea typeface="+mn-ea"/>
                <a:cs typeface="+mn-cs"/>
              </a:defRPr>
            </a:lvl1pPr>
          </a:lstStyle>
          <a:p>
            <a:pPr lvl="0"/>
            <a:r>
              <a:rPr lang="en-US"/>
              <a:t>Click to edit Master</a:t>
            </a:r>
          </a:p>
        </p:txBody>
      </p:sp>
      <p:sp>
        <p:nvSpPr>
          <p:cNvPr id="12" name="Text Placeholder 4">
            <a:extLst>
              <a:ext uri="{FF2B5EF4-FFF2-40B4-BE49-F238E27FC236}">
                <a16:creationId xmlns:a16="http://schemas.microsoft.com/office/drawing/2014/main" id="{A61BF253-1D9E-2140-8423-5E59028AB51F}"/>
              </a:ext>
            </a:extLst>
          </p:cNvPr>
          <p:cNvSpPr>
            <a:spLocks noGrp="1"/>
          </p:cNvSpPr>
          <p:nvPr>
            <p:ph type="body" sz="quarter" idx="11"/>
          </p:nvPr>
        </p:nvSpPr>
        <p:spPr>
          <a:xfrm>
            <a:off x="545563" y="1462508"/>
            <a:ext cx="3334940" cy="1951062"/>
          </a:xfrm>
          <a:prstGeom prst="rect">
            <a:avLst/>
          </a:prstGeom>
        </p:spPr>
        <p:txBody>
          <a:bodyPr/>
          <a:lstStyle>
            <a:lvl1pPr marL="256700" indent="-256700" algn="l" defTabSz="911865" rtl="0" eaLnBrk="1" latinLnBrk="0" hangingPunct="1">
              <a:lnSpc>
                <a:spcPct val="150000"/>
              </a:lnSpc>
              <a:buClr>
                <a:schemeClr val="tx1"/>
              </a:buClr>
              <a:buFont typeface="+mj-lt"/>
              <a:buAutoNum type="arabicPeriod"/>
              <a:tabLst/>
              <a:defRPr lang="en-US" sz="1048" b="1" i="0" kern="1200" dirty="0">
                <a:solidFill>
                  <a:schemeClr val="tx1"/>
                </a:solidFill>
                <a:latin typeface="Whitney Semibold" pitchFamily="2" charset="0"/>
                <a:ea typeface="+mn-ea"/>
                <a:cs typeface="+mn-cs"/>
              </a:defRPr>
            </a:lvl1pPr>
            <a:lvl2pPr marL="32340" indent="-161700">
              <a:buClr>
                <a:schemeClr val="tx1"/>
              </a:buClr>
              <a:defRPr sz="1348"/>
            </a:lvl2pPr>
            <a:lvl3pPr marL="32340" indent="-161700">
              <a:buClr>
                <a:schemeClr val="tx1"/>
              </a:buClr>
              <a:defRPr sz="1048"/>
            </a:lvl3pPr>
            <a:lvl4pPr marL="32340" indent="-161700">
              <a:buClr>
                <a:schemeClr val="tx1"/>
              </a:buClr>
              <a:defRPr sz="1048"/>
            </a:lvl4pPr>
            <a:lvl5pPr marL="32340" indent="-161700">
              <a:buClr>
                <a:schemeClr val="tx1"/>
              </a:buClr>
              <a:defRPr sz="1048"/>
            </a:lvl5pPr>
          </a:lstStyle>
          <a:p>
            <a:pPr lvl="0"/>
            <a:r>
              <a:rPr lang="en-US"/>
              <a:t>Click to edit Master text styles</a:t>
            </a:r>
          </a:p>
        </p:txBody>
      </p:sp>
    </p:spTree>
    <p:extLst>
      <p:ext uri="{BB962C8B-B14F-4D97-AF65-F5344CB8AC3E}">
        <p14:creationId xmlns:p14="http://schemas.microsoft.com/office/powerpoint/2010/main" val="31069654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B3CA78-AFCA-0A4C-93FE-D48F8D15FB32}"/>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6" name="Picture Placeholder 5">
            <a:extLst>
              <a:ext uri="{FF2B5EF4-FFF2-40B4-BE49-F238E27FC236}">
                <a16:creationId xmlns:a16="http://schemas.microsoft.com/office/drawing/2014/main" id="{9838B9A1-E0F6-D041-B50D-59414410A102}"/>
              </a:ext>
            </a:extLst>
          </p:cNvPr>
          <p:cNvSpPr>
            <a:spLocks noGrp="1"/>
          </p:cNvSpPr>
          <p:nvPr>
            <p:ph type="pic" sz="quarter" idx="22"/>
          </p:nvPr>
        </p:nvSpPr>
        <p:spPr>
          <a:xfrm>
            <a:off x="1041730" y="1355766"/>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16" name="Text Placeholder 14">
            <a:extLst>
              <a:ext uri="{FF2B5EF4-FFF2-40B4-BE49-F238E27FC236}">
                <a16:creationId xmlns:a16="http://schemas.microsoft.com/office/drawing/2014/main" id="{4683817A-612D-9745-BE6C-0A09AACDCD00}"/>
              </a:ext>
            </a:extLst>
          </p:cNvPr>
          <p:cNvSpPr>
            <a:spLocks noGrp="1"/>
          </p:cNvSpPr>
          <p:nvPr>
            <p:ph type="body" sz="quarter" idx="25" hasCustomPrompt="1"/>
          </p:nvPr>
        </p:nvSpPr>
        <p:spPr>
          <a:xfrm>
            <a:off x="807546" y="2215531"/>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Name Surname</a:t>
            </a:r>
          </a:p>
        </p:txBody>
      </p:sp>
      <p:sp>
        <p:nvSpPr>
          <p:cNvPr id="18" name="Text Placeholder 14">
            <a:extLst>
              <a:ext uri="{FF2B5EF4-FFF2-40B4-BE49-F238E27FC236}">
                <a16:creationId xmlns:a16="http://schemas.microsoft.com/office/drawing/2014/main" id="{2AD8375A-D9F9-F240-9D30-A49F4C7AC4E0}"/>
              </a:ext>
            </a:extLst>
          </p:cNvPr>
          <p:cNvSpPr>
            <a:spLocks noGrp="1"/>
          </p:cNvSpPr>
          <p:nvPr>
            <p:ph type="body" sz="quarter" idx="26" hasCustomPrompt="1"/>
          </p:nvPr>
        </p:nvSpPr>
        <p:spPr>
          <a:xfrm>
            <a:off x="807546" y="2510590"/>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28" name="Picture Placeholder 5">
            <a:extLst>
              <a:ext uri="{FF2B5EF4-FFF2-40B4-BE49-F238E27FC236}">
                <a16:creationId xmlns:a16="http://schemas.microsoft.com/office/drawing/2014/main" id="{7B79CB66-3DD7-3F45-B179-D31D71D1AFB0}"/>
              </a:ext>
            </a:extLst>
          </p:cNvPr>
          <p:cNvSpPr>
            <a:spLocks noGrp="1"/>
          </p:cNvSpPr>
          <p:nvPr>
            <p:ph type="pic" sz="quarter" idx="36"/>
          </p:nvPr>
        </p:nvSpPr>
        <p:spPr>
          <a:xfrm>
            <a:off x="1041730" y="3132319"/>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29" name="Text Placeholder 14">
            <a:extLst>
              <a:ext uri="{FF2B5EF4-FFF2-40B4-BE49-F238E27FC236}">
                <a16:creationId xmlns:a16="http://schemas.microsoft.com/office/drawing/2014/main" id="{21B9E8E5-F0DB-1F45-BFAD-67DFF2F80A33}"/>
              </a:ext>
            </a:extLst>
          </p:cNvPr>
          <p:cNvSpPr>
            <a:spLocks noGrp="1"/>
          </p:cNvSpPr>
          <p:nvPr>
            <p:ph type="body" sz="quarter" idx="37" hasCustomPrompt="1"/>
          </p:nvPr>
        </p:nvSpPr>
        <p:spPr>
          <a:xfrm>
            <a:off x="807546" y="3992084"/>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42" name="Picture Placeholder 5">
            <a:extLst>
              <a:ext uri="{FF2B5EF4-FFF2-40B4-BE49-F238E27FC236}">
                <a16:creationId xmlns:a16="http://schemas.microsoft.com/office/drawing/2014/main" id="{2FBD306D-D954-394E-A1A0-C9CCF9A92C72}"/>
              </a:ext>
            </a:extLst>
          </p:cNvPr>
          <p:cNvSpPr>
            <a:spLocks noGrp="1"/>
          </p:cNvSpPr>
          <p:nvPr>
            <p:ph type="pic" sz="quarter" idx="39"/>
          </p:nvPr>
        </p:nvSpPr>
        <p:spPr>
          <a:xfrm>
            <a:off x="7042984" y="1355766"/>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43" name="Text Placeholder 14">
            <a:extLst>
              <a:ext uri="{FF2B5EF4-FFF2-40B4-BE49-F238E27FC236}">
                <a16:creationId xmlns:a16="http://schemas.microsoft.com/office/drawing/2014/main" id="{55D465DB-E04A-5941-90FC-F3286255D6A5}"/>
              </a:ext>
            </a:extLst>
          </p:cNvPr>
          <p:cNvSpPr>
            <a:spLocks noGrp="1"/>
          </p:cNvSpPr>
          <p:nvPr>
            <p:ph type="body" sz="quarter" idx="40" hasCustomPrompt="1"/>
          </p:nvPr>
        </p:nvSpPr>
        <p:spPr>
          <a:xfrm>
            <a:off x="6808800" y="2215531"/>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45" name="Picture Placeholder 5">
            <a:extLst>
              <a:ext uri="{FF2B5EF4-FFF2-40B4-BE49-F238E27FC236}">
                <a16:creationId xmlns:a16="http://schemas.microsoft.com/office/drawing/2014/main" id="{91CD3710-D6E5-7246-A120-FB30D216CF27}"/>
              </a:ext>
            </a:extLst>
          </p:cNvPr>
          <p:cNvSpPr>
            <a:spLocks noGrp="1"/>
          </p:cNvSpPr>
          <p:nvPr>
            <p:ph type="pic" sz="quarter" idx="42"/>
          </p:nvPr>
        </p:nvSpPr>
        <p:spPr>
          <a:xfrm>
            <a:off x="7042984" y="3132319"/>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46" name="Text Placeholder 14">
            <a:extLst>
              <a:ext uri="{FF2B5EF4-FFF2-40B4-BE49-F238E27FC236}">
                <a16:creationId xmlns:a16="http://schemas.microsoft.com/office/drawing/2014/main" id="{08EB47EA-976E-4E46-8D28-EB724B91333B}"/>
              </a:ext>
            </a:extLst>
          </p:cNvPr>
          <p:cNvSpPr>
            <a:spLocks noGrp="1"/>
          </p:cNvSpPr>
          <p:nvPr>
            <p:ph type="body" sz="quarter" idx="43" hasCustomPrompt="1"/>
          </p:nvPr>
        </p:nvSpPr>
        <p:spPr>
          <a:xfrm>
            <a:off x="6808800" y="3992084"/>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48" name="Picture Placeholder 5">
            <a:extLst>
              <a:ext uri="{FF2B5EF4-FFF2-40B4-BE49-F238E27FC236}">
                <a16:creationId xmlns:a16="http://schemas.microsoft.com/office/drawing/2014/main" id="{86319899-CE26-1E42-851E-00D3E749735A}"/>
              </a:ext>
            </a:extLst>
          </p:cNvPr>
          <p:cNvSpPr>
            <a:spLocks noGrp="1"/>
          </p:cNvSpPr>
          <p:nvPr>
            <p:ph type="pic" sz="quarter" idx="45"/>
          </p:nvPr>
        </p:nvSpPr>
        <p:spPr>
          <a:xfrm>
            <a:off x="5092864" y="1355766"/>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49" name="Text Placeholder 14">
            <a:extLst>
              <a:ext uri="{FF2B5EF4-FFF2-40B4-BE49-F238E27FC236}">
                <a16:creationId xmlns:a16="http://schemas.microsoft.com/office/drawing/2014/main" id="{B6212812-529E-894D-9E38-44B56395CEA4}"/>
              </a:ext>
            </a:extLst>
          </p:cNvPr>
          <p:cNvSpPr>
            <a:spLocks noGrp="1"/>
          </p:cNvSpPr>
          <p:nvPr>
            <p:ph type="body" sz="quarter" idx="46" hasCustomPrompt="1"/>
          </p:nvPr>
        </p:nvSpPr>
        <p:spPr>
          <a:xfrm>
            <a:off x="4858680" y="2215531"/>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51" name="Picture Placeholder 5">
            <a:extLst>
              <a:ext uri="{FF2B5EF4-FFF2-40B4-BE49-F238E27FC236}">
                <a16:creationId xmlns:a16="http://schemas.microsoft.com/office/drawing/2014/main" id="{2DE7A371-2BB9-D943-9CDD-D964041C56E8}"/>
              </a:ext>
            </a:extLst>
          </p:cNvPr>
          <p:cNvSpPr>
            <a:spLocks noGrp="1"/>
          </p:cNvSpPr>
          <p:nvPr>
            <p:ph type="pic" sz="quarter" idx="48"/>
          </p:nvPr>
        </p:nvSpPr>
        <p:spPr>
          <a:xfrm>
            <a:off x="5092864" y="3132319"/>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52" name="Text Placeholder 14">
            <a:extLst>
              <a:ext uri="{FF2B5EF4-FFF2-40B4-BE49-F238E27FC236}">
                <a16:creationId xmlns:a16="http://schemas.microsoft.com/office/drawing/2014/main" id="{52A184F9-E61F-8F47-A62D-BCD5012EF4CC}"/>
              </a:ext>
            </a:extLst>
          </p:cNvPr>
          <p:cNvSpPr>
            <a:spLocks noGrp="1"/>
          </p:cNvSpPr>
          <p:nvPr>
            <p:ph type="body" sz="quarter" idx="49" hasCustomPrompt="1"/>
          </p:nvPr>
        </p:nvSpPr>
        <p:spPr>
          <a:xfrm>
            <a:off x="4858680" y="3992084"/>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54" name="Picture Placeholder 5">
            <a:extLst>
              <a:ext uri="{FF2B5EF4-FFF2-40B4-BE49-F238E27FC236}">
                <a16:creationId xmlns:a16="http://schemas.microsoft.com/office/drawing/2014/main" id="{73F08B95-D420-2D4A-9CC5-FDFE82EA7029}"/>
              </a:ext>
            </a:extLst>
          </p:cNvPr>
          <p:cNvSpPr>
            <a:spLocks noGrp="1"/>
          </p:cNvSpPr>
          <p:nvPr>
            <p:ph type="pic" sz="quarter" idx="51"/>
          </p:nvPr>
        </p:nvSpPr>
        <p:spPr>
          <a:xfrm>
            <a:off x="3058516" y="1355766"/>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55" name="Text Placeholder 14">
            <a:extLst>
              <a:ext uri="{FF2B5EF4-FFF2-40B4-BE49-F238E27FC236}">
                <a16:creationId xmlns:a16="http://schemas.microsoft.com/office/drawing/2014/main" id="{742599E8-95F0-184B-8664-DE94B2F1DF29}"/>
              </a:ext>
            </a:extLst>
          </p:cNvPr>
          <p:cNvSpPr>
            <a:spLocks noGrp="1"/>
          </p:cNvSpPr>
          <p:nvPr>
            <p:ph type="body" sz="quarter" idx="52" hasCustomPrompt="1"/>
          </p:nvPr>
        </p:nvSpPr>
        <p:spPr>
          <a:xfrm>
            <a:off x="2824332" y="2215531"/>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Name Surname</a:t>
            </a:r>
          </a:p>
        </p:txBody>
      </p:sp>
      <p:sp>
        <p:nvSpPr>
          <p:cNvPr id="57" name="Picture Placeholder 5">
            <a:extLst>
              <a:ext uri="{FF2B5EF4-FFF2-40B4-BE49-F238E27FC236}">
                <a16:creationId xmlns:a16="http://schemas.microsoft.com/office/drawing/2014/main" id="{ED4F3295-6FF8-3946-B89A-EE5F3271C5CB}"/>
              </a:ext>
            </a:extLst>
          </p:cNvPr>
          <p:cNvSpPr>
            <a:spLocks noGrp="1"/>
          </p:cNvSpPr>
          <p:nvPr>
            <p:ph type="pic" sz="quarter" idx="54"/>
          </p:nvPr>
        </p:nvSpPr>
        <p:spPr>
          <a:xfrm>
            <a:off x="3058516" y="3132319"/>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58" name="Text Placeholder 14">
            <a:extLst>
              <a:ext uri="{FF2B5EF4-FFF2-40B4-BE49-F238E27FC236}">
                <a16:creationId xmlns:a16="http://schemas.microsoft.com/office/drawing/2014/main" id="{9C06E52E-7143-6C4A-9FFA-8A946CB717C2}"/>
              </a:ext>
            </a:extLst>
          </p:cNvPr>
          <p:cNvSpPr>
            <a:spLocks noGrp="1"/>
          </p:cNvSpPr>
          <p:nvPr>
            <p:ph type="body" sz="quarter" idx="55" hasCustomPrompt="1"/>
          </p:nvPr>
        </p:nvSpPr>
        <p:spPr>
          <a:xfrm>
            <a:off x="2824332" y="3992084"/>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60" name="Text Placeholder 14">
            <a:extLst>
              <a:ext uri="{FF2B5EF4-FFF2-40B4-BE49-F238E27FC236}">
                <a16:creationId xmlns:a16="http://schemas.microsoft.com/office/drawing/2014/main" id="{49A16E7B-3D51-4141-BCCD-F1EB565082AC}"/>
              </a:ext>
            </a:extLst>
          </p:cNvPr>
          <p:cNvSpPr>
            <a:spLocks noGrp="1"/>
          </p:cNvSpPr>
          <p:nvPr>
            <p:ph type="body" sz="quarter" idx="56" hasCustomPrompt="1"/>
          </p:nvPr>
        </p:nvSpPr>
        <p:spPr>
          <a:xfrm>
            <a:off x="2824332" y="2510590"/>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1" name="Text Placeholder 14">
            <a:extLst>
              <a:ext uri="{FF2B5EF4-FFF2-40B4-BE49-F238E27FC236}">
                <a16:creationId xmlns:a16="http://schemas.microsoft.com/office/drawing/2014/main" id="{27A23EE8-EA4A-924E-83FB-202457AAA552}"/>
              </a:ext>
            </a:extLst>
          </p:cNvPr>
          <p:cNvSpPr>
            <a:spLocks noGrp="1"/>
          </p:cNvSpPr>
          <p:nvPr>
            <p:ph type="body" sz="quarter" idx="57" hasCustomPrompt="1"/>
          </p:nvPr>
        </p:nvSpPr>
        <p:spPr>
          <a:xfrm>
            <a:off x="4864371" y="2510590"/>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2" name="Text Placeholder 14">
            <a:extLst>
              <a:ext uri="{FF2B5EF4-FFF2-40B4-BE49-F238E27FC236}">
                <a16:creationId xmlns:a16="http://schemas.microsoft.com/office/drawing/2014/main" id="{D7A79693-805C-CF4B-A482-522E65E745AC}"/>
              </a:ext>
            </a:extLst>
          </p:cNvPr>
          <p:cNvSpPr>
            <a:spLocks noGrp="1"/>
          </p:cNvSpPr>
          <p:nvPr>
            <p:ph type="body" sz="quarter" idx="58" hasCustomPrompt="1"/>
          </p:nvPr>
        </p:nvSpPr>
        <p:spPr>
          <a:xfrm>
            <a:off x="6817598" y="2510590"/>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3" name="Text Placeholder 14">
            <a:extLst>
              <a:ext uri="{FF2B5EF4-FFF2-40B4-BE49-F238E27FC236}">
                <a16:creationId xmlns:a16="http://schemas.microsoft.com/office/drawing/2014/main" id="{6AE10619-FD76-544E-AFF2-B84C36276BDC}"/>
              </a:ext>
            </a:extLst>
          </p:cNvPr>
          <p:cNvSpPr>
            <a:spLocks noGrp="1"/>
          </p:cNvSpPr>
          <p:nvPr>
            <p:ph type="body" sz="quarter" idx="59" hasCustomPrompt="1"/>
          </p:nvPr>
        </p:nvSpPr>
        <p:spPr>
          <a:xfrm>
            <a:off x="807546" y="4285389"/>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4" name="Text Placeholder 14">
            <a:extLst>
              <a:ext uri="{FF2B5EF4-FFF2-40B4-BE49-F238E27FC236}">
                <a16:creationId xmlns:a16="http://schemas.microsoft.com/office/drawing/2014/main" id="{84780A37-CFCA-FD4F-A703-24D34E7B78F0}"/>
              </a:ext>
            </a:extLst>
          </p:cNvPr>
          <p:cNvSpPr>
            <a:spLocks noGrp="1"/>
          </p:cNvSpPr>
          <p:nvPr>
            <p:ph type="body" sz="quarter" idx="60" hasCustomPrompt="1"/>
          </p:nvPr>
        </p:nvSpPr>
        <p:spPr>
          <a:xfrm>
            <a:off x="2824332" y="4285389"/>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5" name="Text Placeholder 14">
            <a:extLst>
              <a:ext uri="{FF2B5EF4-FFF2-40B4-BE49-F238E27FC236}">
                <a16:creationId xmlns:a16="http://schemas.microsoft.com/office/drawing/2014/main" id="{B98E3B61-DE26-3C4A-84FC-19A3D7ADF035}"/>
              </a:ext>
            </a:extLst>
          </p:cNvPr>
          <p:cNvSpPr>
            <a:spLocks noGrp="1"/>
          </p:cNvSpPr>
          <p:nvPr>
            <p:ph type="body" sz="quarter" idx="61" hasCustomPrompt="1"/>
          </p:nvPr>
        </p:nvSpPr>
        <p:spPr>
          <a:xfrm>
            <a:off x="4864371" y="4285389"/>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6" name="Text Placeholder 14">
            <a:extLst>
              <a:ext uri="{FF2B5EF4-FFF2-40B4-BE49-F238E27FC236}">
                <a16:creationId xmlns:a16="http://schemas.microsoft.com/office/drawing/2014/main" id="{D88EE1C3-D34D-7B41-9BD1-C0F7E8ECC102}"/>
              </a:ext>
            </a:extLst>
          </p:cNvPr>
          <p:cNvSpPr>
            <a:spLocks noGrp="1"/>
          </p:cNvSpPr>
          <p:nvPr>
            <p:ph type="body" sz="quarter" idx="62" hasCustomPrompt="1"/>
          </p:nvPr>
        </p:nvSpPr>
        <p:spPr>
          <a:xfrm>
            <a:off x="6817598" y="4285389"/>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pic>
        <p:nvPicPr>
          <p:cNvPr id="30" name="Picture 29">
            <a:extLst>
              <a:ext uri="{FF2B5EF4-FFF2-40B4-BE49-F238E27FC236}">
                <a16:creationId xmlns:a16="http://schemas.microsoft.com/office/drawing/2014/main" id="{3849BD46-0ABE-E14A-872D-2CEBCE4E7D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5144" y="4594400"/>
            <a:ext cx="733425" cy="314325"/>
          </a:xfrm>
          <a:prstGeom prst="rect">
            <a:avLst/>
          </a:prstGeom>
        </p:spPr>
      </p:pic>
    </p:spTree>
    <p:extLst>
      <p:ext uri="{BB962C8B-B14F-4D97-AF65-F5344CB8AC3E}">
        <p14:creationId xmlns:p14="http://schemas.microsoft.com/office/powerpoint/2010/main" val="137172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page">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0" y="-2250"/>
            <a:ext cx="9144000" cy="51480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805402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Title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17748481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Section titl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62003-47E0-A64A-A006-42863B4BF3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6" name="Footer Placeholder 4">
            <a:extLst>
              <a:ext uri="{FF2B5EF4-FFF2-40B4-BE49-F238E27FC236}">
                <a16:creationId xmlns:a16="http://schemas.microsoft.com/office/drawing/2014/main" id="{5E1CBA36-3E84-914F-B246-C31E747398D4}"/>
              </a:ext>
            </a:extLst>
          </p:cNvPr>
          <p:cNvSpPr>
            <a:spLocks noGrp="1"/>
          </p:cNvSpPr>
          <p:nvPr>
            <p:ph type="ftr" sz="quarter" idx="3"/>
          </p:nvPr>
        </p:nvSpPr>
        <p:spPr>
          <a:xfrm>
            <a:off x="1" y="4787791"/>
            <a:ext cx="3164864" cy="355709"/>
          </a:xfrm>
          <a:prstGeom prst="rect">
            <a:avLst/>
          </a:prstGeom>
        </p:spPr>
        <p:txBody>
          <a:bodyPr vert="horz" lIns="288000" tIns="45720" rIns="90000" bIns="45720" rtlCol="0" anchor="ctr"/>
          <a:lstStyle>
            <a:defPPr>
              <a:defRPr lang="en-US"/>
            </a:defPPr>
            <a:lvl1pPr marL="0" algn="l" defTabSz="684441" rtl="0" eaLnBrk="1" latinLnBrk="0" hangingPunct="1">
              <a:defRPr sz="599" b="0" i="0" kern="1200">
                <a:solidFill>
                  <a:schemeClr val="tx1">
                    <a:tint val="75000"/>
                    <a:alpha val="50000"/>
                  </a:schemeClr>
                </a:solidFill>
                <a:latin typeface="Whitney Book" pitchFamily="2" charset="0"/>
                <a:ea typeface="+mn-ea"/>
                <a:cs typeface="+mn-cs"/>
              </a:defRPr>
            </a:lvl1pPr>
            <a:lvl2pPr marL="342221" algn="l" defTabSz="684441" rtl="0" eaLnBrk="1" latinLnBrk="0" hangingPunct="1">
              <a:defRPr sz="1347" kern="1200">
                <a:solidFill>
                  <a:schemeClr val="tx1"/>
                </a:solidFill>
                <a:latin typeface="+mn-lt"/>
                <a:ea typeface="+mn-ea"/>
                <a:cs typeface="+mn-cs"/>
              </a:defRPr>
            </a:lvl2pPr>
            <a:lvl3pPr marL="684441" algn="l" defTabSz="684441" rtl="0" eaLnBrk="1" latinLnBrk="0" hangingPunct="1">
              <a:defRPr sz="1347" kern="1200">
                <a:solidFill>
                  <a:schemeClr val="tx1"/>
                </a:solidFill>
                <a:latin typeface="+mn-lt"/>
                <a:ea typeface="+mn-ea"/>
                <a:cs typeface="+mn-cs"/>
              </a:defRPr>
            </a:lvl3pPr>
            <a:lvl4pPr marL="1026662" algn="l" defTabSz="684441" rtl="0" eaLnBrk="1" latinLnBrk="0" hangingPunct="1">
              <a:defRPr sz="1347" kern="1200">
                <a:solidFill>
                  <a:schemeClr val="tx1"/>
                </a:solidFill>
                <a:latin typeface="+mn-lt"/>
                <a:ea typeface="+mn-ea"/>
                <a:cs typeface="+mn-cs"/>
              </a:defRPr>
            </a:lvl4pPr>
            <a:lvl5pPr marL="1368881" algn="l" defTabSz="684441" rtl="0" eaLnBrk="1" latinLnBrk="0" hangingPunct="1">
              <a:defRPr sz="1347" kern="1200">
                <a:solidFill>
                  <a:schemeClr val="tx1"/>
                </a:solidFill>
                <a:latin typeface="+mn-lt"/>
                <a:ea typeface="+mn-ea"/>
                <a:cs typeface="+mn-cs"/>
              </a:defRPr>
            </a:lvl5pPr>
            <a:lvl6pPr marL="1711101" algn="l" defTabSz="684441" rtl="0" eaLnBrk="1" latinLnBrk="0" hangingPunct="1">
              <a:defRPr sz="1347" kern="1200">
                <a:solidFill>
                  <a:schemeClr val="tx1"/>
                </a:solidFill>
                <a:latin typeface="+mn-lt"/>
                <a:ea typeface="+mn-ea"/>
                <a:cs typeface="+mn-cs"/>
              </a:defRPr>
            </a:lvl6pPr>
            <a:lvl7pPr marL="2053323" algn="l" defTabSz="684441" rtl="0" eaLnBrk="1" latinLnBrk="0" hangingPunct="1">
              <a:defRPr sz="1347" kern="1200">
                <a:solidFill>
                  <a:schemeClr val="tx1"/>
                </a:solidFill>
                <a:latin typeface="+mn-lt"/>
                <a:ea typeface="+mn-ea"/>
                <a:cs typeface="+mn-cs"/>
              </a:defRPr>
            </a:lvl7pPr>
            <a:lvl8pPr marL="2395542" algn="l" defTabSz="684441" rtl="0" eaLnBrk="1" latinLnBrk="0" hangingPunct="1">
              <a:defRPr sz="1347" kern="1200">
                <a:solidFill>
                  <a:schemeClr val="tx1"/>
                </a:solidFill>
                <a:latin typeface="+mn-lt"/>
                <a:ea typeface="+mn-ea"/>
                <a:cs typeface="+mn-cs"/>
              </a:defRPr>
            </a:lvl8pPr>
            <a:lvl9pPr marL="2737763" algn="l" defTabSz="684441" rtl="0" eaLnBrk="1" latinLnBrk="0" hangingPunct="1">
              <a:defRPr sz="1347" kern="1200">
                <a:solidFill>
                  <a:schemeClr val="tx1"/>
                </a:solidFill>
                <a:latin typeface="+mn-lt"/>
                <a:ea typeface="+mn-ea"/>
                <a:cs typeface="+mn-cs"/>
              </a:defRPr>
            </a:lvl9pPr>
          </a:lstStyle>
          <a:p>
            <a:r>
              <a:rPr lang="en-AU"/>
              <a:t>© Virgin Pulse 2021. All Rights Reserved.</a:t>
            </a:r>
            <a:endParaRPr lang="en-US"/>
          </a:p>
        </p:txBody>
      </p:sp>
      <p:sp>
        <p:nvSpPr>
          <p:cNvPr id="10" name="Rectangle 9">
            <a:extLst>
              <a:ext uri="{FF2B5EF4-FFF2-40B4-BE49-F238E27FC236}">
                <a16:creationId xmlns:a16="http://schemas.microsoft.com/office/drawing/2014/main" id="{26D1F677-3842-2843-A0A6-F7417E830525}"/>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Oval 11">
            <a:extLst>
              <a:ext uri="{FF2B5EF4-FFF2-40B4-BE49-F238E27FC236}">
                <a16:creationId xmlns:a16="http://schemas.microsoft.com/office/drawing/2014/main" id="{EB775DD4-DE1C-9147-9DE1-CEB9E89FD519}"/>
              </a:ext>
            </a:extLst>
          </p:cNvPr>
          <p:cNvSpPr/>
          <p:nvPr/>
        </p:nvSpPr>
        <p:spPr>
          <a:xfrm>
            <a:off x="4279773" y="1529604"/>
            <a:ext cx="603504" cy="603504"/>
          </a:xfrm>
          <a:prstGeom prst="ellipse">
            <a:avLst/>
          </a:prstGeom>
          <a:gradFill>
            <a:gsLst>
              <a:gs pos="100000">
                <a:schemeClr val="tx2"/>
              </a:gs>
              <a:gs pos="0">
                <a:schemeClr val="accent5"/>
              </a:gs>
              <a:gs pos="36000">
                <a:schemeClr val="accent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4" name="Text Placeholder 4">
            <a:extLst>
              <a:ext uri="{FF2B5EF4-FFF2-40B4-BE49-F238E27FC236}">
                <a16:creationId xmlns:a16="http://schemas.microsoft.com/office/drawing/2014/main" id="{707B1F22-7828-DF4A-87CD-AD39EDC1B213}"/>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tx2"/>
                    </a:gs>
                    <a:gs pos="0">
                      <a:schemeClr val="accent5"/>
                    </a:gs>
                    <a:gs pos="33000">
                      <a:schemeClr val="accent4"/>
                    </a:gs>
                  </a:gsLst>
                  <a:lin ang="11400000" scaled="0"/>
                </a:gradFill>
                <a:latin typeface="Whitney Semibold" pitchFamily="2" charset="0"/>
                <a:ea typeface="+mn-ea"/>
                <a:cs typeface="+mn-cs"/>
              </a:defRPr>
            </a:lvl1pPr>
          </a:lstStyle>
          <a:p>
            <a:pPr lvl="0"/>
            <a:r>
              <a:rPr lang="en-US"/>
              <a:t>Click to edit Master</a:t>
            </a:r>
          </a:p>
        </p:txBody>
      </p:sp>
      <p:pic>
        <p:nvPicPr>
          <p:cNvPr id="16" name="Picture 15" descr="A picture containing drawing&#10;&#10;Description automatically generated">
            <a:extLst>
              <a:ext uri="{FF2B5EF4-FFF2-40B4-BE49-F238E27FC236}">
                <a16:creationId xmlns:a16="http://schemas.microsoft.com/office/drawing/2014/main" id="{B327E3D7-1469-BB44-B7F6-EE7AC904E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
        <p:nvSpPr>
          <p:cNvPr id="3" name="Picture Placeholder 2">
            <a:extLst>
              <a:ext uri="{FF2B5EF4-FFF2-40B4-BE49-F238E27FC236}">
                <a16:creationId xmlns:a16="http://schemas.microsoft.com/office/drawing/2014/main" id="{86405655-9E1E-624E-8F72-A5FDE03F0487}"/>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30487818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7_Section 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7C41C7-FC51-2646-AC41-BBEBCBC464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0000" bIns="45720" rtlCol="0" anchor="ctr"/>
          <a:lstStyle>
            <a:defPPr>
              <a:defRPr lang="en-US"/>
            </a:defPPr>
            <a:lvl1pPr marL="0" algn="l" defTabSz="684441" rtl="0" eaLnBrk="1" latinLnBrk="0" hangingPunct="1">
              <a:defRPr sz="599" b="0" i="0" kern="1200">
                <a:solidFill>
                  <a:schemeClr val="tx1">
                    <a:tint val="75000"/>
                    <a:alpha val="50000"/>
                  </a:schemeClr>
                </a:solidFill>
                <a:latin typeface="Whitney Book" pitchFamily="2" charset="0"/>
                <a:ea typeface="+mn-ea"/>
                <a:cs typeface="+mn-cs"/>
              </a:defRPr>
            </a:lvl1pPr>
            <a:lvl2pPr marL="342221" algn="l" defTabSz="684441" rtl="0" eaLnBrk="1" latinLnBrk="0" hangingPunct="1">
              <a:defRPr sz="1347" kern="1200">
                <a:solidFill>
                  <a:schemeClr val="tx1"/>
                </a:solidFill>
                <a:latin typeface="+mn-lt"/>
                <a:ea typeface="+mn-ea"/>
                <a:cs typeface="+mn-cs"/>
              </a:defRPr>
            </a:lvl2pPr>
            <a:lvl3pPr marL="684441" algn="l" defTabSz="684441" rtl="0" eaLnBrk="1" latinLnBrk="0" hangingPunct="1">
              <a:defRPr sz="1347" kern="1200">
                <a:solidFill>
                  <a:schemeClr val="tx1"/>
                </a:solidFill>
                <a:latin typeface="+mn-lt"/>
                <a:ea typeface="+mn-ea"/>
                <a:cs typeface="+mn-cs"/>
              </a:defRPr>
            </a:lvl3pPr>
            <a:lvl4pPr marL="1026662" algn="l" defTabSz="684441" rtl="0" eaLnBrk="1" latinLnBrk="0" hangingPunct="1">
              <a:defRPr sz="1347" kern="1200">
                <a:solidFill>
                  <a:schemeClr val="tx1"/>
                </a:solidFill>
                <a:latin typeface="+mn-lt"/>
                <a:ea typeface="+mn-ea"/>
                <a:cs typeface="+mn-cs"/>
              </a:defRPr>
            </a:lvl4pPr>
            <a:lvl5pPr marL="1368881" algn="l" defTabSz="684441" rtl="0" eaLnBrk="1" latinLnBrk="0" hangingPunct="1">
              <a:defRPr sz="1347" kern="1200">
                <a:solidFill>
                  <a:schemeClr val="tx1"/>
                </a:solidFill>
                <a:latin typeface="+mn-lt"/>
                <a:ea typeface="+mn-ea"/>
                <a:cs typeface="+mn-cs"/>
              </a:defRPr>
            </a:lvl5pPr>
            <a:lvl6pPr marL="1711101" algn="l" defTabSz="684441" rtl="0" eaLnBrk="1" latinLnBrk="0" hangingPunct="1">
              <a:defRPr sz="1347" kern="1200">
                <a:solidFill>
                  <a:schemeClr val="tx1"/>
                </a:solidFill>
                <a:latin typeface="+mn-lt"/>
                <a:ea typeface="+mn-ea"/>
                <a:cs typeface="+mn-cs"/>
              </a:defRPr>
            </a:lvl6pPr>
            <a:lvl7pPr marL="2053323" algn="l" defTabSz="684441" rtl="0" eaLnBrk="1" latinLnBrk="0" hangingPunct="1">
              <a:defRPr sz="1347" kern="1200">
                <a:solidFill>
                  <a:schemeClr val="tx1"/>
                </a:solidFill>
                <a:latin typeface="+mn-lt"/>
                <a:ea typeface="+mn-ea"/>
                <a:cs typeface="+mn-cs"/>
              </a:defRPr>
            </a:lvl7pPr>
            <a:lvl8pPr marL="2395542" algn="l" defTabSz="684441" rtl="0" eaLnBrk="1" latinLnBrk="0" hangingPunct="1">
              <a:defRPr sz="1347" kern="1200">
                <a:solidFill>
                  <a:schemeClr val="tx1"/>
                </a:solidFill>
                <a:latin typeface="+mn-lt"/>
                <a:ea typeface="+mn-ea"/>
                <a:cs typeface="+mn-cs"/>
              </a:defRPr>
            </a:lvl8pPr>
            <a:lvl9pPr marL="2737763" algn="l" defTabSz="684441" rtl="0" eaLnBrk="1" latinLnBrk="0" hangingPunct="1">
              <a:defRPr sz="1347" kern="1200">
                <a:solidFill>
                  <a:schemeClr val="tx1"/>
                </a:solidFill>
                <a:latin typeface="+mn-lt"/>
                <a:ea typeface="+mn-ea"/>
                <a:cs typeface="+mn-cs"/>
              </a:defRPr>
            </a:lvl9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9" name="Picture 8" descr="A picture containing drawing&#10;&#10;Description automatically generated">
            <a:extLst>
              <a:ext uri="{FF2B5EF4-FFF2-40B4-BE49-F238E27FC236}">
                <a16:creationId xmlns:a16="http://schemas.microsoft.com/office/drawing/2014/main" id="{BECF47A4-8218-9549-A097-8655207F57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Tree>
    <p:extLst>
      <p:ext uri="{BB962C8B-B14F-4D97-AF65-F5344CB8AC3E}">
        <p14:creationId xmlns:p14="http://schemas.microsoft.com/office/powerpoint/2010/main" val="35595331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pic>
        <p:nvPicPr>
          <p:cNvPr id="7" name="Picture 6" descr="A person sitting at a table using a computer&#10;&#10;Description automatically generated">
            <a:extLst>
              <a:ext uri="{FF2B5EF4-FFF2-40B4-BE49-F238E27FC236}">
                <a16:creationId xmlns:a16="http://schemas.microsoft.com/office/drawing/2014/main" id="{62162003-47E0-A64A-A006-42863B4BF3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6" name="Footer Placeholder 4">
            <a:extLst>
              <a:ext uri="{FF2B5EF4-FFF2-40B4-BE49-F238E27FC236}">
                <a16:creationId xmlns:a16="http://schemas.microsoft.com/office/drawing/2014/main" id="{5E1CBA36-3E84-914F-B246-C31E747398D4}"/>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10" name="Rectangle 9">
            <a:extLst>
              <a:ext uri="{FF2B5EF4-FFF2-40B4-BE49-F238E27FC236}">
                <a16:creationId xmlns:a16="http://schemas.microsoft.com/office/drawing/2014/main" id="{26D1F677-3842-2843-A0A6-F7417E830525}"/>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Oval 11">
            <a:extLst>
              <a:ext uri="{FF2B5EF4-FFF2-40B4-BE49-F238E27FC236}">
                <a16:creationId xmlns:a16="http://schemas.microsoft.com/office/drawing/2014/main" id="{EB775DD4-DE1C-9147-9DE1-CEB9E89FD519}"/>
              </a:ext>
            </a:extLst>
          </p:cNvPr>
          <p:cNvSpPr/>
          <p:nvPr/>
        </p:nvSpPr>
        <p:spPr>
          <a:xfrm>
            <a:off x="4279773" y="1529604"/>
            <a:ext cx="603504" cy="603504"/>
          </a:xfrm>
          <a:prstGeom prst="ellipse">
            <a:avLst/>
          </a:prstGeom>
          <a:gradFill>
            <a:gsLst>
              <a:gs pos="100000">
                <a:schemeClr val="tx2"/>
              </a:gs>
              <a:gs pos="0">
                <a:schemeClr val="accent5"/>
              </a:gs>
              <a:gs pos="36000">
                <a:schemeClr val="accent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4" name="Text Placeholder 4">
            <a:extLst>
              <a:ext uri="{FF2B5EF4-FFF2-40B4-BE49-F238E27FC236}">
                <a16:creationId xmlns:a16="http://schemas.microsoft.com/office/drawing/2014/main" id="{707B1F22-7828-DF4A-87CD-AD39EDC1B213}"/>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tx2"/>
                    </a:gs>
                    <a:gs pos="0">
                      <a:schemeClr val="accent5"/>
                    </a:gs>
                    <a:gs pos="33000">
                      <a:schemeClr val="accent4"/>
                    </a:gs>
                  </a:gsLst>
                  <a:lin ang="11400000" scaled="0"/>
                </a:gradFill>
                <a:latin typeface="Whitney Semibold" pitchFamily="2" charset="0"/>
                <a:ea typeface="+mn-ea"/>
                <a:cs typeface="+mn-cs"/>
              </a:defRPr>
            </a:lvl1pPr>
          </a:lstStyle>
          <a:p>
            <a:pPr lvl="0"/>
            <a:r>
              <a:rPr lang="en-US"/>
              <a:t>Click to edit Master</a:t>
            </a:r>
          </a:p>
        </p:txBody>
      </p:sp>
      <p:pic>
        <p:nvPicPr>
          <p:cNvPr id="16" name="Picture 15" descr="A picture containing drawing&#10;&#10;Description automatically generated">
            <a:extLst>
              <a:ext uri="{FF2B5EF4-FFF2-40B4-BE49-F238E27FC236}">
                <a16:creationId xmlns:a16="http://schemas.microsoft.com/office/drawing/2014/main" id="{B327E3D7-1469-BB44-B7F6-EE7AC904E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
        <p:nvSpPr>
          <p:cNvPr id="3" name="Picture Placeholder 2">
            <a:extLst>
              <a:ext uri="{FF2B5EF4-FFF2-40B4-BE49-F238E27FC236}">
                <a16:creationId xmlns:a16="http://schemas.microsoft.com/office/drawing/2014/main" id="{86405655-9E1E-624E-8F72-A5FDE03F0487}"/>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574100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A57C41C7-FC51-2646-AC41-BBEBCBC464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pic>
        <p:nvPicPr>
          <p:cNvPr id="14" name="Picture 13">
            <a:extLst>
              <a:ext uri="{FF2B5EF4-FFF2-40B4-BE49-F238E27FC236}">
                <a16:creationId xmlns:a16="http://schemas.microsoft.com/office/drawing/2014/main" id="{A8FC2FB3-FFA3-DF42-A18F-8208F8D9C2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75011" y="632386"/>
            <a:ext cx="1231623" cy="600373"/>
          </a:xfrm>
          <a:prstGeom prst="rect">
            <a:avLst/>
          </a:prstGeom>
        </p:spPr>
      </p:pic>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11586900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A5ADB-1F59-BD40-8C23-624C5EABBE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288"/>
            <a:ext cx="9144000" cy="5141214"/>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0" name="Picture 9" descr="A picture containing drawing&#10;&#10;Description automatically generated">
            <a:extLst>
              <a:ext uri="{FF2B5EF4-FFF2-40B4-BE49-F238E27FC236}">
                <a16:creationId xmlns:a16="http://schemas.microsoft.com/office/drawing/2014/main" id="{DC10DBF3-7597-264B-8D50-2A76DAF228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Tree>
    <p:extLst>
      <p:ext uri="{BB962C8B-B14F-4D97-AF65-F5344CB8AC3E}">
        <p14:creationId xmlns:p14="http://schemas.microsoft.com/office/powerpoint/2010/main" val="2330804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pic>
        <p:nvPicPr>
          <p:cNvPr id="11" name="Picture 10" descr="A person sitting at a table using a computer&#10;&#10;Description automatically generated">
            <a:extLst>
              <a:ext uri="{FF2B5EF4-FFF2-40B4-BE49-F238E27FC236}">
                <a16:creationId xmlns:a16="http://schemas.microsoft.com/office/drawing/2014/main" id="{0052511A-0B9D-BF44-B217-A4139195D1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2"/>
            <a:ext cx="9143999"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0" name="Picture 9" descr="A picture containing drawing&#10;&#10;Description automatically generated">
            <a:extLst>
              <a:ext uri="{FF2B5EF4-FFF2-40B4-BE49-F238E27FC236}">
                <a16:creationId xmlns:a16="http://schemas.microsoft.com/office/drawing/2014/main" id="{DC10DBF3-7597-264B-8D50-2A76DAF228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Tree>
    <p:extLst>
      <p:ext uri="{BB962C8B-B14F-4D97-AF65-F5344CB8AC3E}">
        <p14:creationId xmlns:p14="http://schemas.microsoft.com/office/powerpoint/2010/main" val="11619417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Section title 2">
    <p:spTree>
      <p:nvGrpSpPr>
        <p:cNvPr id="1" name=""/>
        <p:cNvGrpSpPr/>
        <p:nvPr/>
      </p:nvGrpSpPr>
      <p:grpSpPr>
        <a:xfrm>
          <a:off x="0" y="0"/>
          <a:ext cx="0" cy="0"/>
          <a:chOff x="0" y="0"/>
          <a:chExt cx="0" cy="0"/>
        </a:xfrm>
      </p:grpSpPr>
      <p:pic>
        <p:nvPicPr>
          <p:cNvPr id="3" name="Picture 2" descr="A picture containing person, cup, table, coffee&#10;&#10;Description automatically generated">
            <a:extLst>
              <a:ext uri="{FF2B5EF4-FFF2-40B4-BE49-F238E27FC236}">
                <a16:creationId xmlns:a16="http://schemas.microsoft.com/office/drawing/2014/main" id="{E8E27CC5-D47E-7147-9A72-5F4C6489D0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3" name="Picture 12">
            <a:extLst>
              <a:ext uri="{FF2B5EF4-FFF2-40B4-BE49-F238E27FC236}">
                <a16:creationId xmlns:a16="http://schemas.microsoft.com/office/drawing/2014/main" id="{C04A402D-4CB2-8F45-BC04-D942DFDB19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75011" y="632386"/>
            <a:ext cx="1231623" cy="600373"/>
          </a:xfrm>
          <a:prstGeom prst="rect">
            <a:avLst/>
          </a:prstGeom>
        </p:spPr>
      </p:pic>
    </p:spTree>
    <p:extLst>
      <p:ext uri="{BB962C8B-B14F-4D97-AF65-F5344CB8AC3E}">
        <p14:creationId xmlns:p14="http://schemas.microsoft.com/office/powerpoint/2010/main" val="442664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Section title 2">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8BF6C69F-A584-9041-B4AD-0B820B6433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rgbClr val="E20325"/>
                    </a:gs>
                    <a:gs pos="0">
                      <a:srgbClr val="FF4A18"/>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100000">
                <a:srgbClr val="E20325"/>
              </a:gs>
              <a:gs pos="0">
                <a:srgbClr val="FF4A18"/>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0" name="Picture 9" descr="A picture containing drawing&#10;&#10;Description automatically generated">
            <a:extLst>
              <a:ext uri="{FF2B5EF4-FFF2-40B4-BE49-F238E27FC236}">
                <a16:creationId xmlns:a16="http://schemas.microsoft.com/office/drawing/2014/main" id="{DC10DBF3-7597-264B-8D50-2A76DAF228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Tree>
    <p:extLst>
      <p:ext uri="{BB962C8B-B14F-4D97-AF65-F5344CB8AC3E}">
        <p14:creationId xmlns:p14="http://schemas.microsoft.com/office/powerpoint/2010/main" val="38021296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Section title 2">
    <p:spTree>
      <p:nvGrpSpPr>
        <p:cNvPr id="1" name=""/>
        <p:cNvGrpSpPr/>
        <p:nvPr/>
      </p:nvGrpSpPr>
      <p:grpSpPr>
        <a:xfrm>
          <a:off x="0" y="0"/>
          <a:ext cx="0" cy="0"/>
          <a:chOff x="0" y="0"/>
          <a:chExt cx="0" cy="0"/>
        </a:xfrm>
      </p:grpSpPr>
      <p:pic>
        <p:nvPicPr>
          <p:cNvPr id="9" name="Picture 8" descr="A person sitting in front of a computer&#10;&#10;Description automatically generated">
            <a:extLst>
              <a:ext uri="{FF2B5EF4-FFF2-40B4-BE49-F238E27FC236}">
                <a16:creationId xmlns:a16="http://schemas.microsoft.com/office/drawing/2014/main" id="{6DF8C8DF-78A3-2148-ACE3-8175818CBF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rgbClr val="E20325"/>
                    </a:gs>
                    <a:gs pos="0">
                      <a:srgbClr val="FF4A18"/>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100000">
                <a:srgbClr val="E20325"/>
              </a:gs>
              <a:gs pos="0">
                <a:srgbClr val="FF4A18"/>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1" name="Picture 10">
            <a:extLst>
              <a:ext uri="{FF2B5EF4-FFF2-40B4-BE49-F238E27FC236}">
                <a16:creationId xmlns:a16="http://schemas.microsoft.com/office/drawing/2014/main" id="{927DF53D-E8C7-AE48-BFA4-CC2C2C51CB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75011" y="632386"/>
            <a:ext cx="1231623" cy="600373"/>
          </a:xfrm>
          <a:prstGeom prst="rect">
            <a:avLst/>
          </a:prstGeom>
        </p:spPr>
      </p:pic>
    </p:spTree>
    <p:extLst>
      <p:ext uri="{BB962C8B-B14F-4D97-AF65-F5344CB8AC3E}">
        <p14:creationId xmlns:p14="http://schemas.microsoft.com/office/powerpoint/2010/main" val="23801481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Section title 1">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684FEDF1-AA9F-1848-B98C-1B24F2E9BD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6" name="Footer Placeholder 4">
            <a:extLst>
              <a:ext uri="{FF2B5EF4-FFF2-40B4-BE49-F238E27FC236}">
                <a16:creationId xmlns:a16="http://schemas.microsoft.com/office/drawing/2014/main" id="{5E1CBA36-3E84-914F-B246-C31E747398D4}"/>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10" name="Rectangle 9">
            <a:extLst>
              <a:ext uri="{FF2B5EF4-FFF2-40B4-BE49-F238E27FC236}">
                <a16:creationId xmlns:a16="http://schemas.microsoft.com/office/drawing/2014/main" id="{26D1F677-3842-2843-A0A6-F7417E830525}"/>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Oval 11">
            <a:extLst>
              <a:ext uri="{FF2B5EF4-FFF2-40B4-BE49-F238E27FC236}">
                <a16:creationId xmlns:a16="http://schemas.microsoft.com/office/drawing/2014/main" id="{EB775DD4-DE1C-9147-9DE1-CEB9E89FD519}"/>
              </a:ext>
            </a:extLst>
          </p:cNvPr>
          <p:cNvSpPr/>
          <p:nvPr/>
        </p:nvSpPr>
        <p:spPr>
          <a:xfrm>
            <a:off x="4279773" y="1529604"/>
            <a:ext cx="603504" cy="603504"/>
          </a:xfrm>
          <a:prstGeom prst="ellipse">
            <a:avLst/>
          </a:prstGeom>
          <a:gradFill>
            <a:gsLst>
              <a:gs pos="100000">
                <a:schemeClr val="tx2"/>
              </a:gs>
              <a:gs pos="0">
                <a:schemeClr val="accent5"/>
              </a:gs>
              <a:gs pos="36000">
                <a:schemeClr val="accent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4" name="Text Placeholder 4">
            <a:extLst>
              <a:ext uri="{FF2B5EF4-FFF2-40B4-BE49-F238E27FC236}">
                <a16:creationId xmlns:a16="http://schemas.microsoft.com/office/drawing/2014/main" id="{707B1F22-7828-DF4A-87CD-AD39EDC1B213}"/>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tx2"/>
                    </a:gs>
                    <a:gs pos="0">
                      <a:schemeClr val="accent5"/>
                    </a:gs>
                    <a:gs pos="33000">
                      <a:schemeClr val="accent4"/>
                    </a:gs>
                  </a:gsLst>
                  <a:lin ang="11400000" scaled="0"/>
                </a:gradFill>
                <a:latin typeface="Whitney Semibold" pitchFamily="2" charset="0"/>
                <a:ea typeface="+mn-ea"/>
                <a:cs typeface="+mn-cs"/>
              </a:defRPr>
            </a:lvl1pPr>
          </a:lstStyle>
          <a:p>
            <a:pPr lvl="0"/>
            <a:r>
              <a:rPr lang="en-US"/>
              <a:t>Click to edit Master</a:t>
            </a:r>
          </a:p>
        </p:txBody>
      </p:sp>
      <p:pic>
        <p:nvPicPr>
          <p:cNvPr id="16" name="Picture 15" descr="A picture containing drawing&#10;&#10;Description automatically generated">
            <a:extLst>
              <a:ext uri="{FF2B5EF4-FFF2-40B4-BE49-F238E27FC236}">
                <a16:creationId xmlns:a16="http://schemas.microsoft.com/office/drawing/2014/main" id="{B327E3D7-1469-BB44-B7F6-EE7AC904E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
        <p:nvSpPr>
          <p:cNvPr id="3" name="Picture Placeholder 2">
            <a:extLst>
              <a:ext uri="{FF2B5EF4-FFF2-40B4-BE49-F238E27FC236}">
                <a16:creationId xmlns:a16="http://schemas.microsoft.com/office/drawing/2014/main" id="{86405655-9E1E-624E-8F72-A5FDE03F0487}"/>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1664729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1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2945785875"/>
      </p:ext>
    </p:extLst>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Section title 1">
    <p:spTree>
      <p:nvGrpSpPr>
        <p:cNvPr id="1" name=""/>
        <p:cNvGrpSpPr/>
        <p:nvPr/>
      </p:nvGrpSpPr>
      <p:grpSpPr>
        <a:xfrm>
          <a:off x="0" y="0"/>
          <a:ext cx="0" cy="0"/>
          <a:chOff x="0" y="0"/>
          <a:chExt cx="0" cy="0"/>
        </a:xfrm>
      </p:grpSpPr>
      <p:pic>
        <p:nvPicPr>
          <p:cNvPr id="5" name="Picture 4" descr="A person talking on a cell phone&#10;&#10;Description automatically generated">
            <a:extLst>
              <a:ext uri="{FF2B5EF4-FFF2-40B4-BE49-F238E27FC236}">
                <a16:creationId xmlns:a16="http://schemas.microsoft.com/office/drawing/2014/main" id="{76B4CE5A-6C6E-3341-9114-82DFC28DFC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6" name="Footer Placeholder 4">
            <a:extLst>
              <a:ext uri="{FF2B5EF4-FFF2-40B4-BE49-F238E27FC236}">
                <a16:creationId xmlns:a16="http://schemas.microsoft.com/office/drawing/2014/main" id="{5E1CBA36-3E84-914F-B246-C31E747398D4}"/>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10" name="Rectangle 9">
            <a:extLst>
              <a:ext uri="{FF2B5EF4-FFF2-40B4-BE49-F238E27FC236}">
                <a16:creationId xmlns:a16="http://schemas.microsoft.com/office/drawing/2014/main" id="{26D1F677-3842-2843-A0A6-F7417E830525}"/>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Oval 11">
            <a:extLst>
              <a:ext uri="{FF2B5EF4-FFF2-40B4-BE49-F238E27FC236}">
                <a16:creationId xmlns:a16="http://schemas.microsoft.com/office/drawing/2014/main" id="{EB775DD4-DE1C-9147-9DE1-CEB9E89FD519}"/>
              </a:ext>
            </a:extLst>
          </p:cNvPr>
          <p:cNvSpPr/>
          <p:nvPr/>
        </p:nvSpPr>
        <p:spPr>
          <a:xfrm>
            <a:off x="4279773" y="1529604"/>
            <a:ext cx="603504" cy="603504"/>
          </a:xfrm>
          <a:prstGeom prst="ellipse">
            <a:avLst/>
          </a:prstGeom>
          <a:gradFill>
            <a:gsLst>
              <a:gs pos="100000">
                <a:schemeClr val="tx2"/>
              </a:gs>
              <a:gs pos="0">
                <a:schemeClr val="accent5"/>
              </a:gs>
              <a:gs pos="36000">
                <a:schemeClr val="accent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4" name="Text Placeholder 4">
            <a:extLst>
              <a:ext uri="{FF2B5EF4-FFF2-40B4-BE49-F238E27FC236}">
                <a16:creationId xmlns:a16="http://schemas.microsoft.com/office/drawing/2014/main" id="{707B1F22-7828-DF4A-87CD-AD39EDC1B213}"/>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tx2"/>
                    </a:gs>
                    <a:gs pos="0">
                      <a:schemeClr val="accent5"/>
                    </a:gs>
                    <a:gs pos="33000">
                      <a:schemeClr val="accent4"/>
                    </a:gs>
                  </a:gsLst>
                  <a:lin ang="11400000" scaled="0"/>
                </a:gradFill>
                <a:latin typeface="Whitney Semibold" pitchFamily="2" charset="0"/>
                <a:ea typeface="+mn-ea"/>
                <a:cs typeface="+mn-cs"/>
              </a:defRPr>
            </a:lvl1pPr>
          </a:lstStyle>
          <a:p>
            <a:pPr lvl="0"/>
            <a:r>
              <a:rPr lang="en-US"/>
              <a:t>Click to edit Master</a:t>
            </a:r>
          </a:p>
        </p:txBody>
      </p:sp>
      <p:pic>
        <p:nvPicPr>
          <p:cNvPr id="16" name="Picture 15" descr="A picture containing drawing&#10;&#10;Description automatically generated">
            <a:extLst>
              <a:ext uri="{FF2B5EF4-FFF2-40B4-BE49-F238E27FC236}">
                <a16:creationId xmlns:a16="http://schemas.microsoft.com/office/drawing/2014/main" id="{B327E3D7-1469-BB44-B7F6-EE7AC904E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
        <p:nvSpPr>
          <p:cNvPr id="3" name="Picture Placeholder 2">
            <a:extLst>
              <a:ext uri="{FF2B5EF4-FFF2-40B4-BE49-F238E27FC236}">
                <a16:creationId xmlns:a16="http://schemas.microsoft.com/office/drawing/2014/main" id="{86405655-9E1E-624E-8F72-A5FDE03F0487}"/>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41508330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6_Section title 2">
    <p:spTree>
      <p:nvGrpSpPr>
        <p:cNvPr id="1" name=""/>
        <p:cNvGrpSpPr/>
        <p:nvPr/>
      </p:nvGrpSpPr>
      <p:grpSpPr>
        <a:xfrm>
          <a:off x="0" y="0"/>
          <a:ext cx="0" cy="0"/>
          <a:chOff x="0" y="0"/>
          <a:chExt cx="0" cy="0"/>
        </a:xfrm>
      </p:grpSpPr>
      <p:pic>
        <p:nvPicPr>
          <p:cNvPr id="10" name="Picture 9" descr="A girl sitting on top of a building&#10;&#10;Description automatically generated">
            <a:extLst>
              <a:ext uri="{FF2B5EF4-FFF2-40B4-BE49-F238E27FC236}">
                <a16:creationId xmlns:a16="http://schemas.microsoft.com/office/drawing/2014/main" id="{7577F478-0A53-B041-8863-94D9EDF15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rgbClr val="E20325"/>
                    </a:gs>
                    <a:gs pos="0">
                      <a:srgbClr val="FF4A18"/>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100000">
                <a:srgbClr val="E20325"/>
              </a:gs>
              <a:gs pos="0">
                <a:srgbClr val="FF4A18"/>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1" name="Picture 10">
            <a:extLst>
              <a:ext uri="{FF2B5EF4-FFF2-40B4-BE49-F238E27FC236}">
                <a16:creationId xmlns:a16="http://schemas.microsoft.com/office/drawing/2014/main" id="{927DF53D-E8C7-AE48-BFA4-CC2C2C51CB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75011" y="632386"/>
            <a:ext cx="1231623" cy="600373"/>
          </a:xfrm>
          <a:prstGeom prst="rect">
            <a:avLst/>
          </a:prstGeom>
        </p:spPr>
      </p:pic>
    </p:spTree>
    <p:extLst>
      <p:ext uri="{BB962C8B-B14F-4D97-AF65-F5344CB8AC3E}">
        <p14:creationId xmlns:p14="http://schemas.microsoft.com/office/powerpoint/2010/main" val="34183378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Large Dot Poi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931946-1C76-E24D-9FAC-E1CE65BB6C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5528" y="2"/>
            <a:ext cx="8348472" cy="5143500"/>
          </a:xfrm>
          <a:prstGeom prst="rect">
            <a:avLst/>
          </a:prstGeom>
        </p:spPr>
      </p:pic>
      <p:sp>
        <p:nvSpPr>
          <p:cNvPr id="3" name="Footer Placeholder 2">
            <a:extLst>
              <a:ext uri="{FF2B5EF4-FFF2-40B4-BE49-F238E27FC236}">
                <a16:creationId xmlns:a16="http://schemas.microsoft.com/office/drawing/2014/main" id="{A2B3CA78-AFCA-0A4C-93FE-D48F8D15FB32}"/>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5" name="Text Placeholder 4">
            <a:extLst>
              <a:ext uri="{FF2B5EF4-FFF2-40B4-BE49-F238E27FC236}">
                <a16:creationId xmlns:a16="http://schemas.microsoft.com/office/drawing/2014/main" id="{E8D61C6F-7305-D44B-860D-D8FE5728CB5F}"/>
              </a:ext>
            </a:extLst>
          </p:cNvPr>
          <p:cNvSpPr>
            <a:spLocks noGrp="1"/>
          </p:cNvSpPr>
          <p:nvPr>
            <p:ph type="body" sz="quarter" idx="11"/>
          </p:nvPr>
        </p:nvSpPr>
        <p:spPr>
          <a:xfrm>
            <a:off x="557825" y="1669404"/>
            <a:ext cx="4407368" cy="2654353"/>
          </a:xfrm>
          <a:prstGeom prst="rect">
            <a:avLst/>
          </a:prstGeom>
        </p:spPr>
        <p:txBody>
          <a:bodyPr/>
          <a:lstStyle>
            <a:lvl1pPr marL="299484" indent="-299484">
              <a:buClr>
                <a:schemeClr val="tx1"/>
              </a:buClr>
              <a:buFontTx/>
              <a:buBlip>
                <a:blip r:embed="rId3">
                  <a:extLst>
                    <a:ext uri="{96DAC541-7B7A-43D3-8B79-37D633B846F1}">
                      <asvg:svgBlip xmlns="" xmlns:asvg="http://schemas.microsoft.com/office/drawing/2016/SVG/main" r:embed="rId4"/>
                    </a:ext>
                  </a:extLst>
                </a:blip>
              </a:buBlip>
              <a:tabLst/>
              <a:defRPr sz="2246" b="0" i="0">
                <a:latin typeface="Whitney-MediumItalic" pitchFamily="2" charset="0"/>
              </a:defRPr>
            </a:lvl1pPr>
            <a:lvl2pPr marL="32340" indent="-161700">
              <a:buClr>
                <a:schemeClr val="tx1"/>
              </a:buClr>
              <a:defRPr sz="1348"/>
            </a:lvl2pPr>
            <a:lvl3pPr marL="32340" indent="-161700">
              <a:buClr>
                <a:schemeClr val="tx1"/>
              </a:buClr>
              <a:defRPr sz="1048"/>
            </a:lvl3pPr>
            <a:lvl4pPr marL="32340" indent="-161700">
              <a:buClr>
                <a:schemeClr val="tx1"/>
              </a:buClr>
              <a:defRPr sz="1048"/>
            </a:lvl4pPr>
            <a:lvl5pPr marL="32340" indent="-161700">
              <a:buClr>
                <a:schemeClr val="tx1"/>
              </a:buClr>
              <a:defRPr sz="1048"/>
            </a:lvl5pPr>
          </a:lstStyle>
          <a:p>
            <a:pPr lvl="0"/>
            <a:r>
              <a:rPr lang="en-US"/>
              <a:t>Click to edit Master text styles</a:t>
            </a:r>
          </a:p>
        </p:txBody>
      </p:sp>
      <p:sp>
        <p:nvSpPr>
          <p:cNvPr id="4" name="Title 3">
            <a:extLst>
              <a:ext uri="{FF2B5EF4-FFF2-40B4-BE49-F238E27FC236}">
                <a16:creationId xmlns:a16="http://schemas.microsoft.com/office/drawing/2014/main" id="{91B964E6-3021-BA4B-865C-686BA6866CF2}"/>
              </a:ext>
            </a:extLst>
          </p:cNvPr>
          <p:cNvSpPr>
            <a:spLocks noGrp="1"/>
          </p:cNvSpPr>
          <p:nvPr>
            <p:ph type="title"/>
          </p:nvPr>
        </p:nvSpPr>
        <p:spPr>
          <a:xfrm>
            <a:off x="0" y="161216"/>
            <a:ext cx="9144000" cy="1009663"/>
          </a:xfrm>
          <a:prstGeom prst="rect">
            <a:avLst/>
          </a:prstGeom>
        </p:spPr>
        <p:txBody>
          <a:bodyPr/>
          <a:lstStyle>
            <a:lvl1pPr>
              <a:defRPr>
                <a:latin typeface="Tungsten Medium" pitchFamily="2" charset="0"/>
              </a:defRPr>
            </a:lvl1pPr>
          </a:lstStyle>
          <a:p>
            <a:r>
              <a:rPr lang="en-US"/>
              <a:t>Click to edit Master title style</a:t>
            </a:r>
          </a:p>
        </p:txBody>
      </p:sp>
      <p:sp>
        <p:nvSpPr>
          <p:cNvPr id="7" name="Text Placeholder 7">
            <a:extLst>
              <a:ext uri="{FF2B5EF4-FFF2-40B4-BE49-F238E27FC236}">
                <a16:creationId xmlns:a16="http://schemas.microsoft.com/office/drawing/2014/main" id="{7559082B-F6E9-154C-9B6C-6BA4C205F7C7}"/>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8847638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_Basic 1">
    <p:spTree>
      <p:nvGrpSpPr>
        <p:cNvPr id="1" name=""/>
        <p:cNvGrpSpPr/>
        <p:nvPr/>
      </p:nvGrpSpPr>
      <p:grpSpPr>
        <a:xfrm>
          <a:off x="0" y="0"/>
          <a:ext cx="0" cy="0"/>
          <a:chOff x="0" y="0"/>
          <a:chExt cx="0" cy="0"/>
        </a:xfrm>
      </p:grpSpPr>
      <p:pic>
        <p:nvPicPr>
          <p:cNvPr id="10" name="Picture 9" descr="A person in a white shirt&#10;&#10;Description automatically generated">
            <a:extLst>
              <a:ext uri="{FF2B5EF4-FFF2-40B4-BE49-F238E27FC236}">
                <a16:creationId xmlns:a16="http://schemas.microsoft.com/office/drawing/2014/main" id="{C668749D-E36F-3D43-B65E-A7905C42E9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694" y="7529"/>
            <a:ext cx="8839200" cy="5143500"/>
          </a:xfrm>
          <a:prstGeom prst="rect">
            <a:avLst/>
          </a:prstGeom>
        </p:spPr>
      </p:pic>
      <p:sp>
        <p:nvSpPr>
          <p:cNvPr id="3" name="Footer Placeholder 2">
            <a:extLst>
              <a:ext uri="{FF2B5EF4-FFF2-40B4-BE49-F238E27FC236}">
                <a16:creationId xmlns:a16="http://schemas.microsoft.com/office/drawing/2014/main" id="{A2B3CA78-AFCA-0A4C-93FE-D48F8D15FB32}"/>
              </a:ext>
            </a:extLst>
          </p:cNvPr>
          <p:cNvSpPr>
            <a:spLocks noGrp="1"/>
          </p:cNvSpPr>
          <p:nvPr>
            <p:ph type="ftr" sz="quarter" idx="10"/>
          </p:nvPr>
        </p:nvSpPr>
        <p:spPr>
          <a:xfrm>
            <a:off x="1" y="4787791"/>
            <a:ext cx="3164864" cy="355709"/>
          </a:xfrm>
          <a:prstGeom prst="rect">
            <a:avLst/>
          </a:prstGeom>
        </p:spPr>
        <p:txBody>
          <a:bodyPr/>
          <a:lstStyle>
            <a:lvl1pPr>
              <a:defRPr b="0" i="0">
                <a:solidFill>
                  <a:schemeClr val="bg1"/>
                </a:solidFill>
                <a:latin typeface="Whitney Book" pitchFamily="2" charset="0"/>
              </a:defRPr>
            </a:lvl1pPr>
          </a:lstStyle>
          <a:p>
            <a:r>
              <a:rPr lang="en-AU"/>
              <a:t>© Virgin Pulse 2021. All Rights Reserved.</a:t>
            </a:r>
            <a:endParaRPr lang="en-US"/>
          </a:p>
        </p:txBody>
      </p:sp>
      <p:sp>
        <p:nvSpPr>
          <p:cNvPr id="11" name="Text Placeholder 7">
            <a:extLst>
              <a:ext uri="{FF2B5EF4-FFF2-40B4-BE49-F238E27FC236}">
                <a16:creationId xmlns:a16="http://schemas.microsoft.com/office/drawing/2014/main" id="{347699DA-2BDD-304C-8CC2-E0D991AB27B8}"/>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12" name="Text Placeholder 8">
            <a:extLst>
              <a:ext uri="{FF2B5EF4-FFF2-40B4-BE49-F238E27FC236}">
                <a16:creationId xmlns:a16="http://schemas.microsoft.com/office/drawing/2014/main" id="{11D1A61D-1513-184C-A6A2-324515645135}"/>
              </a:ext>
            </a:extLst>
          </p:cNvPr>
          <p:cNvSpPr>
            <a:spLocks noGrp="1"/>
          </p:cNvSpPr>
          <p:nvPr>
            <p:ph type="body" sz="quarter" idx="15" hasCustomPrompt="1"/>
          </p:nvPr>
        </p:nvSpPr>
        <p:spPr>
          <a:xfrm>
            <a:off x="657885" y="2042988"/>
            <a:ext cx="4472596" cy="2285771"/>
          </a:xfrm>
          <a:prstGeom prst="rect">
            <a:avLst/>
          </a:prstGeom>
        </p:spPr>
        <p:txBody>
          <a:bodyPr wrap="square" lIns="0" rIns="90000">
            <a:noAutofit/>
          </a:bodyPr>
          <a:lstStyle>
            <a:lvl1pPr marL="0" marR="0" indent="0" algn="l"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Text Placeholder 4">
            <a:extLst>
              <a:ext uri="{FF2B5EF4-FFF2-40B4-BE49-F238E27FC236}">
                <a16:creationId xmlns:a16="http://schemas.microsoft.com/office/drawing/2014/main" id="{B309F9AD-B716-D842-91AE-611B43304581}"/>
              </a:ext>
            </a:extLst>
          </p:cNvPr>
          <p:cNvSpPr>
            <a:spLocks noGrp="1"/>
          </p:cNvSpPr>
          <p:nvPr>
            <p:ph type="body" sz="quarter" idx="19"/>
          </p:nvPr>
        </p:nvSpPr>
        <p:spPr>
          <a:xfrm>
            <a:off x="658417" y="1604963"/>
            <a:ext cx="4471416" cy="455317"/>
          </a:xfrm>
          <a:prstGeom prst="rect">
            <a:avLst/>
          </a:prstGeom>
        </p:spPr>
        <p:txBody>
          <a:bodyPr lIns="0">
            <a:spAutoFit/>
          </a:bodyPr>
          <a:lstStyle>
            <a:lvl1pPr marL="0" indent="0">
              <a:buNone/>
              <a:defRPr sz="2621" b="0" i="0">
                <a:gradFill flip="none" rotWithShape="1">
                  <a:gsLst>
                    <a:gs pos="0">
                      <a:srgbClr val="FFC000"/>
                    </a:gs>
                    <a:gs pos="66000">
                      <a:schemeClr val="accent4"/>
                    </a:gs>
                  </a:gsLst>
                  <a:lin ang="0" scaled="1"/>
                  <a:tileRect/>
                </a:gradFill>
                <a:latin typeface="Tungsten Medium" pitchFamily="2" charset="0"/>
              </a:defRPr>
            </a:lvl1pPr>
          </a:lstStyle>
          <a:p>
            <a:pPr lvl="0"/>
            <a:r>
              <a:rPr lang="en-US"/>
              <a:t>Click to edit Master</a:t>
            </a:r>
          </a:p>
        </p:txBody>
      </p:sp>
      <p:sp>
        <p:nvSpPr>
          <p:cNvPr id="8" name="Title 3">
            <a:extLst>
              <a:ext uri="{FF2B5EF4-FFF2-40B4-BE49-F238E27FC236}">
                <a16:creationId xmlns:a16="http://schemas.microsoft.com/office/drawing/2014/main" id="{8E248F7B-25C7-BD4E-A278-2E20EB81A5B1}"/>
              </a:ext>
            </a:extLst>
          </p:cNvPr>
          <p:cNvSpPr>
            <a:spLocks noGrp="1"/>
          </p:cNvSpPr>
          <p:nvPr>
            <p:ph type="title"/>
          </p:nvPr>
        </p:nvSpPr>
        <p:spPr>
          <a:xfrm>
            <a:off x="0" y="161216"/>
            <a:ext cx="9144000" cy="1009663"/>
          </a:xfrm>
          <a:prstGeom prst="rect">
            <a:avLst/>
          </a:prstGeom>
        </p:spPr>
        <p:txBody>
          <a:bodyPr/>
          <a:lstStyle>
            <a:lvl1pP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33758765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_Basic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B06130-025B-0345-9407-3BE9A5B2B4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5144" y="4594400"/>
            <a:ext cx="733425" cy="314325"/>
          </a:xfrm>
          <a:prstGeom prst="rect">
            <a:avLst/>
          </a:prstGeom>
        </p:spPr>
      </p:pic>
      <p:pic>
        <p:nvPicPr>
          <p:cNvPr id="10" name="Picture 9" descr="A person in a white shirt&#10;&#10;Description automatically generated">
            <a:extLst>
              <a:ext uri="{FF2B5EF4-FFF2-40B4-BE49-F238E27FC236}">
                <a16:creationId xmlns:a16="http://schemas.microsoft.com/office/drawing/2014/main" id="{890E058F-862A-E141-A342-86F900E629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3300605" y="2"/>
            <a:ext cx="5843397" cy="5143500"/>
          </a:xfrm>
          <a:prstGeom prst="rect">
            <a:avLst/>
          </a:prstGeom>
        </p:spPr>
      </p:pic>
      <p:sp>
        <p:nvSpPr>
          <p:cNvPr id="3" name="Footer Placeholder 2">
            <a:extLst>
              <a:ext uri="{FF2B5EF4-FFF2-40B4-BE49-F238E27FC236}">
                <a16:creationId xmlns:a16="http://schemas.microsoft.com/office/drawing/2014/main" id="{A2B3CA78-AFCA-0A4C-93FE-D48F8D15FB32}"/>
              </a:ext>
            </a:extLst>
          </p:cNvPr>
          <p:cNvSpPr>
            <a:spLocks noGrp="1"/>
          </p:cNvSpPr>
          <p:nvPr>
            <p:ph type="ftr" sz="quarter" idx="10"/>
          </p:nvPr>
        </p:nvSpPr>
        <p:spPr>
          <a:xfrm>
            <a:off x="1" y="4787791"/>
            <a:ext cx="3164864" cy="355709"/>
          </a:xfrm>
          <a:prstGeom prst="rect">
            <a:avLst/>
          </a:prstGeom>
        </p:spPr>
        <p:txBody>
          <a:bodyPr/>
          <a:lstStyle>
            <a:lvl1pPr>
              <a:defRPr b="0" i="0">
                <a:solidFill>
                  <a:schemeClr val="bg2"/>
                </a:solidFill>
                <a:latin typeface="Whitney Book" pitchFamily="2" charset="0"/>
              </a:defRPr>
            </a:lvl1pPr>
          </a:lstStyle>
          <a:p>
            <a:r>
              <a:rPr lang="en-AU"/>
              <a:t>© Virgin Pulse 2021. All Rights Reserved.</a:t>
            </a:r>
          </a:p>
        </p:txBody>
      </p:sp>
      <p:sp>
        <p:nvSpPr>
          <p:cNvPr id="14" name="Text Placeholder 8">
            <a:extLst>
              <a:ext uri="{FF2B5EF4-FFF2-40B4-BE49-F238E27FC236}">
                <a16:creationId xmlns:a16="http://schemas.microsoft.com/office/drawing/2014/main" id="{EC9E690E-1E39-4B41-B52C-3C8BB2814C1F}"/>
              </a:ext>
            </a:extLst>
          </p:cNvPr>
          <p:cNvSpPr>
            <a:spLocks noGrp="1"/>
          </p:cNvSpPr>
          <p:nvPr>
            <p:ph type="body" sz="quarter" idx="15" hasCustomPrompt="1"/>
          </p:nvPr>
        </p:nvSpPr>
        <p:spPr>
          <a:xfrm>
            <a:off x="744493" y="2042989"/>
            <a:ext cx="4508954" cy="665489"/>
          </a:xfrm>
          <a:prstGeom prst="rect">
            <a:avLst/>
          </a:prstGeom>
        </p:spPr>
        <p:txBody>
          <a:bodyPr wrap="square" lIns="0" rIns="90000">
            <a:noAutofit/>
          </a:bodyPr>
          <a:lstStyle>
            <a:lvl1pPr marL="0" marR="0" indent="0" algn="l"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p:txBody>
      </p:sp>
      <p:sp>
        <p:nvSpPr>
          <p:cNvPr id="15" name="Text Placeholder 4">
            <a:extLst>
              <a:ext uri="{FF2B5EF4-FFF2-40B4-BE49-F238E27FC236}">
                <a16:creationId xmlns:a16="http://schemas.microsoft.com/office/drawing/2014/main" id="{8CD6B9B3-6ECA-0949-8C79-B41D940591DE}"/>
              </a:ext>
            </a:extLst>
          </p:cNvPr>
          <p:cNvSpPr>
            <a:spLocks noGrp="1"/>
          </p:cNvSpPr>
          <p:nvPr>
            <p:ph type="body" sz="quarter" idx="19"/>
          </p:nvPr>
        </p:nvSpPr>
        <p:spPr>
          <a:xfrm>
            <a:off x="744493" y="1604963"/>
            <a:ext cx="4508954" cy="434579"/>
          </a:xfrm>
          <a:prstGeom prst="rect">
            <a:avLst/>
          </a:prstGeom>
        </p:spPr>
        <p:txBody>
          <a:bodyPr lIns="0"/>
          <a:lstStyle>
            <a:lvl1pPr marL="0" indent="0">
              <a:buNone/>
              <a:defRPr sz="2621" b="0" i="0">
                <a:gradFill flip="none" rotWithShape="1">
                  <a:gsLst>
                    <a:gs pos="0">
                      <a:srgbClr val="FFC000"/>
                    </a:gs>
                    <a:gs pos="66000">
                      <a:schemeClr val="accent4"/>
                    </a:gs>
                  </a:gsLst>
                  <a:lin ang="0" scaled="1"/>
                  <a:tileRect/>
                </a:gradFill>
                <a:latin typeface="Tungsten Medium" pitchFamily="2" charset="0"/>
              </a:defRPr>
            </a:lvl1pPr>
          </a:lstStyle>
          <a:p>
            <a:pPr lvl="0"/>
            <a:r>
              <a:rPr lang="en-US"/>
              <a:t>Click to edit Master</a:t>
            </a:r>
          </a:p>
        </p:txBody>
      </p:sp>
      <p:sp>
        <p:nvSpPr>
          <p:cNvPr id="16" name="Text Placeholder 8">
            <a:extLst>
              <a:ext uri="{FF2B5EF4-FFF2-40B4-BE49-F238E27FC236}">
                <a16:creationId xmlns:a16="http://schemas.microsoft.com/office/drawing/2014/main" id="{1809484D-1D5E-5248-ABAE-B178F563164F}"/>
              </a:ext>
            </a:extLst>
          </p:cNvPr>
          <p:cNvSpPr>
            <a:spLocks noGrp="1"/>
          </p:cNvSpPr>
          <p:nvPr>
            <p:ph type="body" sz="quarter" idx="22" hasCustomPrompt="1"/>
          </p:nvPr>
        </p:nvSpPr>
        <p:spPr>
          <a:xfrm>
            <a:off x="744493" y="2798236"/>
            <a:ext cx="4508954" cy="665489"/>
          </a:xfrm>
          <a:prstGeom prst="rect">
            <a:avLst/>
          </a:prstGeom>
        </p:spPr>
        <p:txBody>
          <a:bodyPr wrap="square" lIns="0" rIns="90000">
            <a:noAutofit/>
          </a:bodyPr>
          <a:lstStyle>
            <a:lvl1pPr marL="213917" marR="0" indent="-213917" algn="l" defTabSz="683900" rtl="0" eaLnBrk="1" fontAlgn="auto" latinLnBrk="0" hangingPunct="1">
              <a:lnSpc>
                <a:spcPct val="100000"/>
              </a:lnSpc>
              <a:spcBef>
                <a:spcPts val="749"/>
              </a:spcBef>
              <a:spcAft>
                <a:spcPts val="0"/>
              </a:spcAft>
              <a:buClrTx/>
              <a:buSzPct val="120000"/>
              <a:buFontTx/>
              <a:buBlip>
                <a:blip r:embed="rId4">
                  <a:extLst>
                    <a:ext uri="{96DAC541-7B7A-43D3-8B79-37D633B846F1}">
                      <asvg:svgBlip xmlns="" xmlns:asvg="http://schemas.microsoft.com/office/drawing/2016/SVG/main" r:embed="rId5"/>
                    </a:ext>
                  </a:extLst>
                </a:blip>
              </a:buBlip>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p:txBody>
      </p:sp>
      <p:sp>
        <p:nvSpPr>
          <p:cNvPr id="18" name="Text Placeholder 7">
            <a:extLst>
              <a:ext uri="{FF2B5EF4-FFF2-40B4-BE49-F238E27FC236}">
                <a16:creationId xmlns:a16="http://schemas.microsoft.com/office/drawing/2014/main" id="{40C8872E-218C-794F-BD05-706998085ED6}"/>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11" name="Title 3">
            <a:extLst>
              <a:ext uri="{FF2B5EF4-FFF2-40B4-BE49-F238E27FC236}">
                <a16:creationId xmlns:a16="http://schemas.microsoft.com/office/drawing/2014/main" id="{BA428FF4-A3EC-0141-B2F7-8755BAFC971C}"/>
              </a:ext>
            </a:extLst>
          </p:cNvPr>
          <p:cNvSpPr>
            <a:spLocks noGrp="1"/>
          </p:cNvSpPr>
          <p:nvPr>
            <p:ph type="title"/>
          </p:nvPr>
        </p:nvSpPr>
        <p:spPr>
          <a:xfrm>
            <a:off x="0" y="161216"/>
            <a:ext cx="9144000" cy="1009663"/>
          </a:xfrm>
          <a:prstGeom prst="rect">
            <a:avLst/>
          </a:prstGeom>
        </p:spPr>
        <p:txBody>
          <a:bodyPr/>
          <a:lstStyle>
            <a:lvl1pP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14043714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Ageda 1">
    <p:spTree>
      <p:nvGrpSpPr>
        <p:cNvPr id="1" name=""/>
        <p:cNvGrpSpPr/>
        <p:nvPr/>
      </p:nvGrpSpPr>
      <p:grpSpPr>
        <a:xfrm>
          <a:off x="0" y="0"/>
          <a:ext cx="0" cy="0"/>
          <a:chOff x="0" y="0"/>
          <a:chExt cx="0" cy="0"/>
        </a:xfrm>
      </p:grpSpPr>
      <p:pic>
        <p:nvPicPr>
          <p:cNvPr id="6" name="Picture 5" descr="A person smiling for the camera&#10;&#10;Description automatically generated">
            <a:extLst>
              <a:ext uri="{FF2B5EF4-FFF2-40B4-BE49-F238E27FC236}">
                <a16:creationId xmlns:a16="http://schemas.microsoft.com/office/drawing/2014/main" id="{AC61C681-2B9E-364B-BDA4-2BB7B94367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 y="2"/>
            <a:ext cx="9141714" cy="5143500"/>
          </a:xfrm>
          <a:prstGeom prst="rect">
            <a:avLst/>
          </a:prstGeom>
        </p:spPr>
      </p:pic>
      <p:sp>
        <p:nvSpPr>
          <p:cNvPr id="10" name="Title 1">
            <a:extLst>
              <a:ext uri="{FF2B5EF4-FFF2-40B4-BE49-F238E27FC236}">
                <a16:creationId xmlns:a16="http://schemas.microsoft.com/office/drawing/2014/main" id="{A9621E1A-A1BA-BC4E-9240-A133059C8751}"/>
              </a:ext>
            </a:extLst>
          </p:cNvPr>
          <p:cNvSpPr>
            <a:spLocks noGrp="1"/>
          </p:cNvSpPr>
          <p:nvPr>
            <p:ph type="title" hasCustomPrompt="1"/>
          </p:nvPr>
        </p:nvSpPr>
        <p:spPr>
          <a:xfrm>
            <a:off x="0" y="1"/>
            <a:ext cx="9144000" cy="1268016"/>
          </a:xfrm>
          <a:prstGeom prst="rect">
            <a:avLst/>
          </a:prstGeom>
        </p:spPr>
        <p:txBody>
          <a:bodyPr lIns="1655999" tIns="827999" rIns="503999"/>
          <a:lstStyle>
            <a:lvl1pPr algn="l">
              <a:defRPr sz="3742" b="0" i="0">
                <a:gradFill>
                  <a:gsLst>
                    <a:gs pos="0">
                      <a:srgbClr val="FFC000"/>
                    </a:gs>
                    <a:gs pos="63000">
                      <a:schemeClr val="accent4"/>
                    </a:gs>
                  </a:gsLst>
                  <a:lin ang="0" scaled="0"/>
                </a:gradFill>
                <a:latin typeface="Tungsten Medium" pitchFamily="2" charset="0"/>
              </a:defRPr>
            </a:lvl1pPr>
          </a:lstStyle>
          <a:p>
            <a:r>
              <a:rPr lang="en-US"/>
              <a:t>Agenda</a:t>
            </a:r>
          </a:p>
        </p:txBody>
      </p:sp>
      <p:sp>
        <p:nvSpPr>
          <p:cNvPr id="12" name="Content Placeholder 10">
            <a:extLst>
              <a:ext uri="{FF2B5EF4-FFF2-40B4-BE49-F238E27FC236}">
                <a16:creationId xmlns:a16="http://schemas.microsoft.com/office/drawing/2014/main" id="{AE5C46C0-7B4E-A242-B7BD-DF2DBC2BD99F}"/>
              </a:ext>
            </a:extLst>
          </p:cNvPr>
          <p:cNvSpPr>
            <a:spLocks noGrp="1"/>
          </p:cNvSpPr>
          <p:nvPr>
            <p:ph sz="quarter" idx="11" hasCustomPrompt="1"/>
          </p:nvPr>
        </p:nvSpPr>
        <p:spPr>
          <a:xfrm>
            <a:off x="1163900" y="1314714"/>
            <a:ext cx="4635103" cy="2014538"/>
          </a:xfrm>
          <a:prstGeom prst="rect">
            <a:avLst/>
          </a:prstGeom>
        </p:spPr>
        <p:txBody>
          <a:bodyPr/>
          <a:lstStyle>
            <a:lvl1pPr marL="269501" indent="-269501">
              <a:buClr>
                <a:schemeClr val="accent4"/>
              </a:buClr>
              <a:buFont typeface="+mj-lt"/>
              <a:buAutoNum type="arabicPeriod"/>
              <a:defRPr lang="en-AU" sz="1797" b="0" i="0" smtClean="0">
                <a:effectLst/>
                <a:latin typeface="Whitney-MediumItalic" pitchFamily="2" charset="0"/>
              </a:defRPr>
            </a:lvl1pPr>
            <a:lvl2pPr marL="455933" indent="0">
              <a:buNone/>
              <a:defRPr sz="2246"/>
            </a:lvl2pPr>
            <a:lvl3pPr marL="911865" indent="0">
              <a:buNone/>
              <a:defRPr sz="2246"/>
            </a:lvl3pPr>
            <a:lvl4pPr marL="1367798" indent="0">
              <a:buNone/>
              <a:defRPr sz="2246"/>
            </a:lvl4pPr>
            <a:lvl5pPr marL="1823731" indent="0">
              <a:buNone/>
              <a:defRPr sz="2246"/>
            </a:lvl5pPr>
          </a:lstStyle>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US"/>
          </a:p>
        </p:txBody>
      </p:sp>
      <p:sp>
        <p:nvSpPr>
          <p:cNvPr id="7" name="Footer Placeholder 2">
            <a:extLst>
              <a:ext uri="{FF2B5EF4-FFF2-40B4-BE49-F238E27FC236}">
                <a16:creationId xmlns:a16="http://schemas.microsoft.com/office/drawing/2014/main" id="{36579C72-70DC-AD43-B2C0-FC67F16772A2}"/>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Tree>
    <p:extLst>
      <p:ext uri="{BB962C8B-B14F-4D97-AF65-F5344CB8AC3E}">
        <p14:creationId xmlns:p14="http://schemas.microsoft.com/office/powerpoint/2010/main" val="7034358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pic>
        <p:nvPicPr>
          <p:cNvPr id="13" name="Picture 12" descr="A person looking at the camera&#10;&#10;Description automatically generated">
            <a:extLst>
              <a:ext uri="{FF2B5EF4-FFF2-40B4-BE49-F238E27FC236}">
                <a16:creationId xmlns:a16="http://schemas.microsoft.com/office/drawing/2014/main" id="{864B7DE2-E78F-9D46-8866-B6F3CE7F86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3" name="Footer Placeholder 2">
            <a:extLst>
              <a:ext uri="{FF2B5EF4-FFF2-40B4-BE49-F238E27FC236}">
                <a16:creationId xmlns:a16="http://schemas.microsoft.com/office/drawing/2014/main" id="{4BDF86F8-DA96-5A47-AA21-D7FA1CEB7C44}"/>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12" name="Text Placeholder 13">
            <a:extLst>
              <a:ext uri="{FF2B5EF4-FFF2-40B4-BE49-F238E27FC236}">
                <a16:creationId xmlns:a16="http://schemas.microsoft.com/office/drawing/2014/main" id="{A5D7A14B-0549-DD42-9E4F-9862E8AE23A2}"/>
              </a:ext>
            </a:extLst>
          </p:cNvPr>
          <p:cNvSpPr>
            <a:spLocks noGrp="1"/>
          </p:cNvSpPr>
          <p:nvPr>
            <p:ph type="body" sz="quarter" idx="11" hasCustomPrompt="1"/>
          </p:nvPr>
        </p:nvSpPr>
        <p:spPr>
          <a:xfrm>
            <a:off x="410308" y="1976671"/>
            <a:ext cx="2964530" cy="403828"/>
          </a:xfrm>
          <a:prstGeom prst="rect">
            <a:avLst/>
          </a:prstGeom>
        </p:spPr>
        <p:txBody>
          <a:bodyPr/>
          <a:lstStyle>
            <a:lvl1pPr marL="0" indent="0" algn="ctr">
              <a:buNone/>
              <a:defRPr sz="2246" b="0" i="0">
                <a:gradFill>
                  <a:gsLst>
                    <a:gs pos="0">
                      <a:schemeClr val="accent5"/>
                    </a:gs>
                    <a:gs pos="63000">
                      <a:schemeClr val="accent4"/>
                    </a:gs>
                  </a:gsLst>
                  <a:lin ang="0" scaled="1"/>
                </a:gradFill>
                <a:latin typeface="Tungsten Medium" pitchFamily="2" charset="0"/>
              </a:defRPr>
            </a:lvl1pPr>
          </a:lstStyle>
          <a:p>
            <a:pPr lvl="0"/>
            <a:r>
              <a:rPr lang="en-US"/>
              <a:t>Heading here</a:t>
            </a:r>
          </a:p>
        </p:txBody>
      </p:sp>
      <p:sp>
        <p:nvSpPr>
          <p:cNvPr id="14" name="Text Placeholder 13">
            <a:extLst>
              <a:ext uri="{FF2B5EF4-FFF2-40B4-BE49-F238E27FC236}">
                <a16:creationId xmlns:a16="http://schemas.microsoft.com/office/drawing/2014/main" id="{DA979C8E-1DC8-7F4D-B589-024835C50FCD}"/>
              </a:ext>
            </a:extLst>
          </p:cNvPr>
          <p:cNvSpPr>
            <a:spLocks noGrp="1"/>
          </p:cNvSpPr>
          <p:nvPr>
            <p:ph type="body" sz="quarter" idx="13" hasCustomPrompt="1"/>
          </p:nvPr>
        </p:nvSpPr>
        <p:spPr>
          <a:xfrm>
            <a:off x="3785146" y="1976671"/>
            <a:ext cx="2964530" cy="403828"/>
          </a:xfrm>
          <a:prstGeom prst="rect">
            <a:avLst/>
          </a:prstGeom>
        </p:spPr>
        <p:txBody>
          <a:bodyPr/>
          <a:lstStyle>
            <a:lvl1pPr marL="0" indent="0" algn="ctr">
              <a:buNone/>
              <a:defRPr sz="2246" b="0" i="0">
                <a:gradFill>
                  <a:gsLst>
                    <a:gs pos="0">
                      <a:schemeClr val="accent5"/>
                    </a:gs>
                    <a:gs pos="63000">
                      <a:schemeClr val="accent4"/>
                    </a:gs>
                  </a:gsLst>
                  <a:lin ang="0" scaled="1"/>
                </a:gradFill>
                <a:latin typeface="Tungsten Medium" pitchFamily="2" charset="0"/>
              </a:defRPr>
            </a:lvl1pPr>
          </a:lstStyle>
          <a:p>
            <a:pPr lvl="0"/>
            <a:r>
              <a:rPr lang="en-US"/>
              <a:t>Heading here</a:t>
            </a:r>
          </a:p>
        </p:txBody>
      </p:sp>
      <p:sp>
        <p:nvSpPr>
          <p:cNvPr id="18" name="Text Placeholder 7">
            <a:extLst>
              <a:ext uri="{FF2B5EF4-FFF2-40B4-BE49-F238E27FC236}">
                <a16:creationId xmlns:a16="http://schemas.microsoft.com/office/drawing/2014/main" id="{97A0F3A6-DEC1-9742-96D4-7D08FDC01DF4}"/>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19" name="Text Placeholder 8">
            <a:extLst>
              <a:ext uri="{FF2B5EF4-FFF2-40B4-BE49-F238E27FC236}">
                <a16:creationId xmlns:a16="http://schemas.microsoft.com/office/drawing/2014/main" id="{21E9108A-A41A-144E-9D5D-DCCC55B227AD}"/>
              </a:ext>
            </a:extLst>
          </p:cNvPr>
          <p:cNvSpPr>
            <a:spLocks noGrp="1"/>
          </p:cNvSpPr>
          <p:nvPr>
            <p:ph type="body" sz="quarter" idx="15" hasCustomPrompt="1"/>
          </p:nvPr>
        </p:nvSpPr>
        <p:spPr>
          <a:xfrm>
            <a:off x="410308" y="2402310"/>
            <a:ext cx="2964530" cy="1096140"/>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20" name="Text Placeholder 8">
            <a:extLst>
              <a:ext uri="{FF2B5EF4-FFF2-40B4-BE49-F238E27FC236}">
                <a16:creationId xmlns:a16="http://schemas.microsoft.com/office/drawing/2014/main" id="{44ED69E7-A0ED-1C42-A18D-0F83A091BFB0}"/>
              </a:ext>
            </a:extLst>
          </p:cNvPr>
          <p:cNvSpPr>
            <a:spLocks noGrp="1"/>
          </p:cNvSpPr>
          <p:nvPr>
            <p:ph type="body" sz="quarter" idx="22" hasCustomPrompt="1"/>
          </p:nvPr>
        </p:nvSpPr>
        <p:spPr>
          <a:xfrm>
            <a:off x="3785146" y="2402310"/>
            <a:ext cx="2964530" cy="1096140"/>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10" name="Title 3">
            <a:extLst>
              <a:ext uri="{FF2B5EF4-FFF2-40B4-BE49-F238E27FC236}">
                <a16:creationId xmlns:a16="http://schemas.microsoft.com/office/drawing/2014/main" id="{FC15A6CB-9B58-DA4D-8DBF-804D01633DF9}"/>
              </a:ext>
            </a:extLst>
          </p:cNvPr>
          <p:cNvSpPr>
            <a:spLocks noGrp="1"/>
          </p:cNvSpPr>
          <p:nvPr>
            <p:ph type="title"/>
          </p:nvPr>
        </p:nvSpPr>
        <p:spPr>
          <a:xfrm>
            <a:off x="0" y="161216"/>
            <a:ext cx="9144000" cy="1009663"/>
          </a:xfrm>
          <a:prstGeom prst="rect">
            <a:avLst/>
          </a:prstGeom>
        </p:spPr>
        <p:txBody>
          <a:bodyPr/>
          <a:lstStyle>
            <a:lvl1pP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875134759"/>
      </p:ext>
    </p:extLst>
  </p:cSld>
  <p:clrMapOvr>
    <a:masterClrMapping/>
  </p:clrMapOvr>
  <p:extLst>
    <p:ext uri="{DCECCB84-F9BA-43D5-87BE-67443E8EF086}">
      <p15:sldGuideLst xmlns:p15="http://schemas.microsoft.com/office/powerpoint/2012/main">
        <p15:guide id="1" orient="horz" pos="4315">
          <p15:clr>
            <a:srgbClr val="FBAE40"/>
          </p15:clr>
        </p15:guide>
        <p15:guide id="2" pos="7">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Columns with Ic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1D6A2F-2F0D-FE4E-B7A7-92AABBF4C93A}"/>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29" name="Text Placeholder 7">
            <a:extLst>
              <a:ext uri="{FF2B5EF4-FFF2-40B4-BE49-F238E27FC236}">
                <a16:creationId xmlns:a16="http://schemas.microsoft.com/office/drawing/2014/main" id="{70E5CFCE-985F-E24F-998F-38BCDD92DEF1}"/>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EAB00700-3C7C-644A-8476-9A4E8B084691}"/>
              </a:ext>
            </a:extLst>
          </p:cNvPr>
          <p:cNvSpPr>
            <a:spLocks noGrp="1"/>
          </p:cNvSpPr>
          <p:nvPr>
            <p:ph type="pic" sz="quarter" idx="22" hasCustomPrompt="1"/>
          </p:nvPr>
        </p:nvSpPr>
        <p:spPr>
          <a:xfrm>
            <a:off x="1045113" y="1447708"/>
            <a:ext cx="764351" cy="763408"/>
          </a:xfrm>
          <a:prstGeom prst="ellipse">
            <a:avLst/>
          </a:prstGeom>
          <a:noFill/>
          <a:ln w="44450">
            <a:solidFill>
              <a:schemeClr val="bg1">
                <a:lumMod val="85000"/>
              </a:schemeClr>
            </a:solidFill>
          </a:ln>
        </p:spPr>
        <p:txBody>
          <a:bodyPr anchor="ctr"/>
          <a:lstStyle>
            <a:lvl1pPr marL="0" indent="0" algn="ctr">
              <a:buNone/>
              <a:defRPr sz="749" b="0" i="0">
                <a:latin typeface="Whitney Book" pitchFamily="2" charset="0"/>
              </a:defRPr>
            </a:lvl1pPr>
          </a:lstStyle>
          <a:p>
            <a:r>
              <a:rPr lang="en-US"/>
              <a:t>Insert icon here</a:t>
            </a:r>
          </a:p>
        </p:txBody>
      </p:sp>
      <p:sp>
        <p:nvSpPr>
          <p:cNvPr id="32" name="Picture Placeholder 5">
            <a:extLst>
              <a:ext uri="{FF2B5EF4-FFF2-40B4-BE49-F238E27FC236}">
                <a16:creationId xmlns:a16="http://schemas.microsoft.com/office/drawing/2014/main" id="{6C8781DC-B355-BA48-A6D8-32B6D7C9F294}"/>
              </a:ext>
            </a:extLst>
          </p:cNvPr>
          <p:cNvSpPr>
            <a:spLocks noGrp="1"/>
          </p:cNvSpPr>
          <p:nvPr>
            <p:ph type="pic" sz="quarter" idx="23" hasCustomPrompt="1"/>
          </p:nvPr>
        </p:nvSpPr>
        <p:spPr>
          <a:xfrm>
            <a:off x="3094149" y="1447708"/>
            <a:ext cx="764351" cy="763408"/>
          </a:xfrm>
          <a:prstGeom prst="ellipse">
            <a:avLst/>
          </a:prstGeom>
          <a:noFill/>
          <a:ln w="44450">
            <a:solidFill>
              <a:schemeClr val="bg1">
                <a:lumMod val="85000"/>
              </a:schemeClr>
            </a:solidFill>
          </a:ln>
        </p:spPr>
        <p:txBody>
          <a:bodyPr anchor="ctr"/>
          <a:lstStyle>
            <a:lvl1pPr marL="0" indent="0" algn="ctr">
              <a:buNone/>
              <a:defRPr sz="749" b="0" i="0">
                <a:latin typeface="Whitney Book" pitchFamily="2" charset="0"/>
              </a:defRPr>
            </a:lvl1pPr>
          </a:lstStyle>
          <a:p>
            <a:r>
              <a:rPr lang="en-US"/>
              <a:t>Insert icon here</a:t>
            </a:r>
          </a:p>
        </p:txBody>
      </p:sp>
      <p:sp>
        <p:nvSpPr>
          <p:cNvPr id="33" name="Picture Placeholder 5">
            <a:extLst>
              <a:ext uri="{FF2B5EF4-FFF2-40B4-BE49-F238E27FC236}">
                <a16:creationId xmlns:a16="http://schemas.microsoft.com/office/drawing/2014/main" id="{72E80E52-72A2-0243-9BF8-50607873DE57}"/>
              </a:ext>
            </a:extLst>
          </p:cNvPr>
          <p:cNvSpPr>
            <a:spLocks noGrp="1"/>
          </p:cNvSpPr>
          <p:nvPr>
            <p:ph type="pic" sz="quarter" idx="24" hasCustomPrompt="1"/>
          </p:nvPr>
        </p:nvSpPr>
        <p:spPr>
          <a:xfrm>
            <a:off x="5224389" y="1447708"/>
            <a:ext cx="764351" cy="763408"/>
          </a:xfrm>
          <a:prstGeom prst="ellipse">
            <a:avLst/>
          </a:prstGeom>
          <a:noFill/>
          <a:ln w="44450">
            <a:solidFill>
              <a:schemeClr val="bg1">
                <a:lumMod val="85000"/>
              </a:schemeClr>
            </a:solidFill>
          </a:ln>
        </p:spPr>
        <p:txBody>
          <a:bodyPr anchor="ctr"/>
          <a:lstStyle>
            <a:lvl1pPr marL="0" indent="0" algn="ctr">
              <a:buNone/>
              <a:defRPr sz="749" b="0" i="0">
                <a:latin typeface="Whitney Book" pitchFamily="2" charset="0"/>
              </a:defRPr>
            </a:lvl1pPr>
          </a:lstStyle>
          <a:p>
            <a:r>
              <a:rPr lang="en-US"/>
              <a:t>Insert icon here</a:t>
            </a:r>
          </a:p>
        </p:txBody>
      </p:sp>
      <p:sp>
        <p:nvSpPr>
          <p:cNvPr id="34" name="Picture Placeholder 5">
            <a:extLst>
              <a:ext uri="{FF2B5EF4-FFF2-40B4-BE49-F238E27FC236}">
                <a16:creationId xmlns:a16="http://schemas.microsoft.com/office/drawing/2014/main" id="{FB0FE349-25C7-1B4F-8EED-BFBE8184CBD7}"/>
              </a:ext>
            </a:extLst>
          </p:cNvPr>
          <p:cNvSpPr>
            <a:spLocks noGrp="1"/>
          </p:cNvSpPr>
          <p:nvPr>
            <p:ph type="pic" sz="quarter" idx="25" hasCustomPrompt="1"/>
          </p:nvPr>
        </p:nvSpPr>
        <p:spPr>
          <a:xfrm>
            <a:off x="7311097" y="1447708"/>
            <a:ext cx="764351" cy="763408"/>
          </a:xfrm>
          <a:prstGeom prst="ellipse">
            <a:avLst/>
          </a:prstGeom>
          <a:noFill/>
          <a:ln w="44450">
            <a:solidFill>
              <a:schemeClr val="bg1">
                <a:lumMod val="85000"/>
              </a:schemeClr>
            </a:solidFill>
          </a:ln>
        </p:spPr>
        <p:txBody>
          <a:bodyPr anchor="ctr"/>
          <a:lstStyle>
            <a:lvl1pPr marL="0" indent="0" algn="ctr">
              <a:buNone/>
              <a:defRPr sz="749" b="0" i="0">
                <a:latin typeface="Whitney Book" pitchFamily="2" charset="0"/>
              </a:defRPr>
            </a:lvl1pPr>
          </a:lstStyle>
          <a:p>
            <a:r>
              <a:rPr lang="en-US"/>
              <a:t>Insert icon here</a:t>
            </a:r>
          </a:p>
        </p:txBody>
      </p:sp>
      <p:sp>
        <p:nvSpPr>
          <p:cNvPr id="35" name="Text Placeholder 8">
            <a:extLst>
              <a:ext uri="{FF2B5EF4-FFF2-40B4-BE49-F238E27FC236}">
                <a16:creationId xmlns:a16="http://schemas.microsoft.com/office/drawing/2014/main" id="{05A2796F-DB4D-8D4A-89A3-9D20969192A1}"/>
              </a:ext>
            </a:extLst>
          </p:cNvPr>
          <p:cNvSpPr>
            <a:spLocks noGrp="1"/>
          </p:cNvSpPr>
          <p:nvPr>
            <p:ph type="body" sz="quarter" idx="26" hasCustomPrompt="1"/>
          </p:nvPr>
        </p:nvSpPr>
        <p:spPr>
          <a:xfrm>
            <a:off x="568573" y="2680261"/>
            <a:ext cx="1717429" cy="1933685"/>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19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36" name="Text Placeholder 8">
            <a:extLst>
              <a:ext uri="{FF2B5EF4-FFF2-40B4-BE49-F238E27FC236}">
                <a16:creationId xmlns:a16="http://schemas.microsoft.com/office/drawing/2014/main" id="{A372C178-1663-9F46-84E8-774E20162096}"/>
              </a:ext>
            </a:extLst>
          </p:cNvPr>
          <p:cNvSpPr>
            <a:spLocks noGrp="1"/>
          </p:cNvSpPr>
          <p:nvPr>
            <p:ph type="body" sz="quarter" idx="27" hasCustomPrompt="1"/>
          </p:nvPr>
        </p:nvSpPr>
        <p:spPr>
          <a:xfrm>
            <a:off x="2614326" y="2680261"/>
            <a:ext cx="1717429" cy="1933685"/>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19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37" name="Text Placeholder 8">
            <a:extLst>
              <a:ext uri="{FF2B5EF4-FFF2-40B4-BE49-F238E27FC236}">
                <a16:creationId xmlns:a16="http://schemas.microsoft.com/office/drawing/2014/main" id="{44E9F0BF-EC54-CD40-AFC5-C7248E43E70E}"/>
              </a:ext>
            </a:extLst>
          </p:cNvPr>
          <p:cNvSpPr>
            <a:spLocks noGrp="1"/>
          </p:cNvSpPr>
          <p:nvPr>
            <p:ph type="body" sz="quarter" idx="28" hasCustomPrompt="1"/>
          </p:nvPr>
        </p:nvSpPr>
        <p:spPr>
          <a:xfrm>
            <a:off x="4747851" y="2680261"/>
            <a:ext cx="1717429" cy="1933685"/>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19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38" name="Text Placeholder 8">
            <a:extLst>
              <a:ext uri="{FF2B5EF4-FFF2-40B4-BE49-F238E27FC236}">
                <a16:creationId xmlns:a16="http://schemas.microsoft.com/office/drawing/2014/main" id="{CF50C1F0-F3EF-A94F-8F9D-CAAB4C81074D}"/>
              </a:ext>
            </a:extLst>
          </p:cNvPr>
          <p:cNvSpPr>
            <a:spLocks noGrp="1"/>
          </p:cNvSpPr>
          <p:nvPr>
            <p:ph type="body" sz="quarter" idx="29" hasCustomPrompt="1"/>
          </p:nvPr>
        </p:nvSpPr>
        <p:spPr>
          <a:xfrm>
            <a:off x="6834557" y="2680261"/>
            <a:ext cx="1717429" cy="1933685"/>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19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18" name="Text Placeholder 13">
            <a:extLst>
              <a:ext uri="{FF2B5EF4-FFF2-40B4-BE49-F238E27FC236}">
                <a16:creationId xmlns:a16="http://schemas.microsoft.com/office/drawing/2014/main" id="{E02BFB59-F286-F343-8741-EB5FA29694E2}"/>
              </a:ext>
            </a:extLst>
          </p:cNvPr>
          <p:cNvSpPr>
            <a:spLocks noGrp="1"/>
          </p:cNvSpPr>
          <p:nvPr>
            <p:ph type="body" sz="quarter" idx="30" hasCustomPrompt="1"/>
          </p:nvPr>
        </p:nvSpPr>
        <p:spPr>
          <a:xfrm>
            <a:off x="568573" y="2211114"/>
            <a:ext cx="1717429" cy="466259"/>
          </a:xfrm>
          <a:prstGeom prst="rect">
            <a:avLst/>
          </a:prstGeom>
        </p:spPr>
        <p:txBody>
          <a:bodyPr anchor="b">
            <a:noAutofit/>
          </a:bodyPr>
          <a:lstStyle>
            <a:lvl1pPr marL="9507" marR="3803" indent="0" algn="ctr" defTabSz="684441" rtl="0" eaLnBrk="1" latinLnBrk="0" hangingPunct="1">
              <a:lnSpc>
                <a:spcPct val="77800"/>
              </a:lnSpc>
              <a:spcBef>
                <a:spcPts val="674"/>
              </a:spcBef>
              <a:buNone/>
              <a:defRPr lang="en-US" sz="2246" kern="1200" dirty="0">
                <a:gradFill>
                  <a:gsLst>
                    <a:gs pos="0">
                      <a:schemeClr val="accent1"/>
                    </a:gs>
                    <a:gs pos="100000">
                      <a:srgbClr val="05ADBE"/>
                    </a:gs>
                  </a:gsLst>
                  <a:lin ang="0" scaled="1"/>
                </a:gradFill>
                <a:latin typeface="Tungsten-Medium"/>
                <a:ea typeface="+mn-ea"/>
                <a:cs typeface="Tungsten-Medium"/>
              </a:defRPr>
            </a:lvl1pPr>
          </a:lstStyle>
          <a:p>
            <a:pPr lvl="0"/>
            <a:r>
              <a:rPr lang="en-US"/>
              <a:t>Heading here</a:t>
            </a:r>
          </a:p>
        </p:txBody>
      </p:sp>
      <p:sp>
        <p:nvSpPr>
          <p:cNvPr id="19" name="Text Placeholder 13">
            <a:extLst>
              <a:ext uri="{FF2B5EF4-FFF2-40B4-BE49-F238E27FC236}">
                <a16:creationId xmlns:a16="http://schemas.microsoft.com/office/drawing/2014/main" id="{23271C69-33EB-5845-82A5-FA7A0316F0FD}"/>
              </a:ext>
            </a:extLst>
          </p:cNvPr>
          <p:cNvSpPr>
            <a:spLocks noGrp="1"/>
          </p:cNvSpPr>
          <p:nvPr>
            <p:ph type="body" sz="quarter" idx="31" hasCustomPrompt="1"/>
          </p:nvPr>
        </p:nvSpPr>
        <p:spPr>
          <a:xfrm>
            <a:off x="2640550" y="2211114"/>
            <a:ext cx="1690436" cy="466259"/>
          </a:xfrm>
          <a:prstGeom prst="rect">
            <a:avLst/>
          </a:prstGeom>
        </p:spPr>
        <p:txBody>
          <a:bodyPr anchor="b">
            <a:noAutofit/>
          </a:bodyPr>
          <a:lstStyle>
            <a:lvl1pPr marL="9507" marR="3803" indent="0" algn="ctr" defTabSz="684441" rtl="0" eaLnBrk="1" latinLnBrk="0" hangingPunct="1">
              <a:lnSpc>
                <a:spcPct val="77800"/>
              </a:lnSpc>
              <a:spcBef>
                <a:spcPts val="674"/>
              </a:spcBef>
              <a:buNone/>
              <a:defRPr lang="en-US" sz="2246" kern="1200" dirty="0">
                <a:gradFill>
                  <a:gsLst>
                    <a:gs pos="0">
                      <a:srgbClr val="05ADBE"/>
                    </a:gs>
                    <a:gs pos="99000">
                      <a:schemeClr val="accent2"/>
                    </a:gs>
                  </a:gsLst>
                  <a:lin ang="0" scaled="1"/>
                </a:gradFill>
                <a:latin typeface="Tungsten-Medium"/>
                <a:ea typeface="+mn-ea"/>
                <a:cs typeface="Tungsten-Medium"/>
              </a:defRPr>
            </a:lvl1pPr>
          </a:lstStyle>
          <a:p>
            <a:pPr lvl="0"/>
            <a:r>
              <a:rPr lang="en-US"/>
              <a:t>Heading here</a:t>
            </a:r>
          </a:p>
        </p:txBody>
      </p:sp>
      <p:sp>
        <p:nvSpPr>
          <p:cNvPr id="20" name="Text Placeholder 13">
            <a:extLst>
              <a:ext uri="{FF2B5EF4-FFF2-40B4-BE49-F238E27FC236}">
                <a16:creationId xmlns:a16="http://schemas.microsoft.com/office/drawing/2014/main" id="{FA45F48F-0486-AA4E-9E4A-2C8C9A4BEC35}"/>
              </a:ext>
            </a:extLst>
          </p:cNvPr>
          <p:cNvSpPr>
            <a:spLocks noGrp="1"/>
          </p:cNvSpPr>
          <p:nvPr>
            <p:ph type="body" sz="quarter" idx="32" hasCustomPrompt="1"/>
          </p:nvPr>
        </p:nvSpPr>
        <p:spPr>
          <a:xfrm>
            <a:off x="4753165" y="2211114"/>
            <a:ext cx="1717429" cy="466259"/>
          </a:xfrm>
          <a:prstGeom prst="rect">
            <a:avLst/>
          </a:prstGeom>
        </p:spPr>
        <p:txBody>
          <a:bodyPr anchor="b">
            <a:noAutofit/>
          </a:bodyPr>
          <a:lstStyle>
            <a:lvl1pPr marL="9507" marR="3803" indent="0" algn="ctr" defTabSz="684441" rtl="0" eaLnBrk="1" latinLnBrk="0" hangingPunct="1">
              <a:lnSpc>
                <a:spcPct val="77800"/>
              </a:lnSpc>
              <a:spcBef>
                <a:spcPts val="674"/>
              </a:spcBef>
              <a:buNone/>
              <a:defRPr lang="en-US" sz="2246" kern="1200" dirty="0">
                <a:gradFill>
                  <a:gsLst>
                    <a:gs pos="96000">
                      <a:srgbClr val="FF7A06"/>
                    </a:gs>
                    <a:gs pos="0">
                      <a:srgbClr val="FD9E03"/>
                    </a:gs>
                  </a:gsLst>
                  <a:lin ang="0" scaled="1"/>
                </a:gradFill>
                <a:latin typeface="Tungsten-Medium"/>
                <a:ea typeface="+mn-ea"/>
                <a:cs typeface="Tungsten-Medium"/>
              </a:defRPr>
            </a:lvl1pPr>
          </a:lstStyle>
          <a:p>
            <a:pPr lvl="0"/>
            <a:r>
              <a:rPr lang="en-US"/>
              <a:t>Heading here</a:t>
            </a:r>
          </a:p>
        </p:txBody>
      </p:sp>
      <p:sp>
        <p:nvSpPr>
          <p:cNvPr id="21" name="Text Placeholder 13">
            <a:extLst>
              <a:ext uri="{FF2B5EF4-FFF2-40B4-BE49-F238E27FC236}">
                <a16:creationId xmlns:a16="http://schemas.microsoft.com/office/drawing/2014/main" id="{B6379CA9-AF6B-5E41-BDF5-96E7A67C6525}"/>
              </a:ext>
            </a:extLst>
          </p:cNvPr>
          <p:cNvSpPr>
            <a:spLocks noGrp="1"/>
          </p:cNvSpPr>
          <p:nvPr>
            <p:ph type="body" sz="quarter" idx="33" hasCustomPrompt="1"/>
          </p:nvPr>
        </p:nvSpPr>
        <p:spPr>
          <a:xfrm>
            <a:off x="6829244" y="2211114"/>
            <a:ext cx="1717429" cy="466259"/>
          </a:xfrm>
          <a:prstGeom prst="rect">
            <a:avLst/>
          </a:prstGeom>
        </p:spPr>
        <p:txBody>
          <a:bodyPr anchor="b">
            <a:noAutofit/>
          </a:bodyPr>
          <a:lstStyle>
            <a:lvl1pPr marL="9507" marR="3803" indent="0" algn="ctr" defTabSz="684441" rtl="0" eaLnBrk="1" latinLnBrk="0" hangingPunct="1">
              <a:lnSpc>
                <a:spcPct val="77800"/>
              </a:lnSpc>
              <a:spcBef>
                <a:spcPts val="674"/>
              </a:spcBef>
              <a:buNone/>
              <a:defRPr lang="en-US" sz="2246" kern="1200" spc="-4" dirty="0">
                <a:gradFill>
                  <a:gsLst>
                    <a:gs pos="0">
                      <a:srgbClr val="F85A0F"/>
                    </a:gs>
                    <a:gs pos="100000">
                      <a:srgbClr val="E30327"/>
                    </a:gs>
                  </a:gsLst>
                  <a:lin ang="0" scaled="1"/>
                </a:gradFill>
                <a:latin typeface="Tungsten-Medium"/>
                <a:ea typeface="+mn-ea"/>
                <a:cs typeface="+mn-cs"/>
              </a:defRPr>
            </a:lvl1pPr>
          </a:lstStyle>
          <a:p>
            <a:pPr lvl="0"/>
            <a:r>
              <a:rPr lang="en-US"/>
              <a:t>Heading here</a:t>
            </a:r>
          </a:p>
        </p:txBody>
      </p:sp>
      <p:sp>
        <p:nvSpPr>
          <p:cNvPr id="17" name="Title 3">
            <a:extLst>
              <a:ext uri="{FF2B5EF4-FFF2-40B4-BE49-F238E27FC236}">
                <a16:creationId xmlns:a16="http://schemas.microsoft.com/office/drawing/2014/main" id="{7514FD74-59A3-F64A-85B9-7FB7540C9DC4}"/>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30504991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sktop, Mobile and tex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3B2A817-DDF7-6E47-BA35-925DB1D8F6C3}"/>
              </a:ext>
            </a:extLst>
          </p:cNvPr>
          <p:cNvSpPr>
            <a:spLocks noGrp="1"/>
          </p:cNvSpPr>
          <p:nvPr>
            <p:ph type="body" sz="quarter" idx="15" hasCustomPrompt="1"/>
          </p:nvPr>
        </p:nvSpPr>
        <p:spPr>
          <a:xfrm>
            <a:off x="614644" y="1794065"/>
            <a:ext cx="3335820" cy="2682866"/>
          </a:xfrm>
          <a:prstGeom prst="rect">
            <a:avLst/>
          </a:prstGeom>
        </p:spPr>
        <p:txBody>
          <a:bodyPr wrap="square" lIns="0" rIns="90000">
            <a:noAutofit/>
          </a:bodyPr>
          <a:lstStyle>
            <a:lvl1pPr marL="0" marR="0" indent="0" algn="l"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Footer Placeholder 4">
            <a:extLst>
              <a:ext uri="{FF2B5EF4-FFF2-40B4-BE49-F238E27FC236}">
                <a16:creationId xmlns:a16="http://schemas.microsoft.com/office/drawing/2014/main" id="{115D2CAF-A28E-8B4C-87A1-CE3967DED3B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tx1">
                    <a:tint val="75000"/>
                  </a:schemeClr>
                </a:solidFill>
                <a:latin typeface="Whitney Book" pitchFamily="2" charset="0"/>
              </a:defRPr>
            </a:lvl1pPr>
          </a:lstStyle>
          <a:p>
            <a:r>
              <a:rPr lang="en-AU"/>
              <a:t>© Virgin Pulse 2021. All Rights Reserved.</a:t>
            </a:r>
            <a:endParaRPr lang="en-US"/>
          </a:p>
        </p:txBody>
      </p:sp>
      <p:sp>
        <p:nvSpPr>
          <p:cNvPr id="16" name="Text Placeholder 4">
            <a:extLst>
              <a:ext uri="{FF2B5EF4-FFF2-40B4-BE49-F238E27FC236}">
                <a16:creationId xmlns:a16="http://schemas.microsoft.com/office/drawing/2014/main" id="{F65B2DE4-9386-7C4B-BF0F-EEB89A9B8278}"/>
              </a:ext>
            </a:extLst>
          </p:cNvPr>
          <p:cNvSpPr>
            <a:spLocks noGrp="1"/>
          </p:cNvSpPr>
          <p:nvPr>
            <p:ph type="body" sz="quarter" idx="19"/>
          </p:nvPr>
        </p:nvSpPr>
        <p:spPr>
          <a:xfrm>
            <a:off x="614644" y="1336982"/>
            <a:ext cx="3334940" cy="438025"/>
          </a:xfrm>
          <a:prstGeom prst="rect">
            <a:avLst/>
          </a:prstGeom>
        </p:spPr>
        <p:txBody>
          <a:bodyPr lIns="0"/>
          <a:lstStyle>
            <a:lvl1pPr marL="0" indent="0">
              <a:buNone/>
              <a:defRPr sz="2621" b="0" i="0">
                <a:gradFill flip="none" rotWithShape="1">
                  <a:gsLst>
                    <a:gs pos="0">
                      <a:schemeClr val="accent5"/>
                    </a:gs>
                    <a:gs pos="66000">
                      <a:schemeClr val="accent4"/>
                    </a:gs>
                  </a:gsLst>
                  <a:lin ang="0" scaled="1"/>
                  <a:tileRect/>
                </a:gradFill>
                <a:latin typeface="Tungsten Medium" pitchFamily="2" charset="0"/>
              </a:defRPr>
            </a:lvl1pPr>
          </a:lstStyle>
          <a:p>
            <a:pPr lvl="0"/>
            <a:r>
              <a:rPr lang="en-US"/>
              <a:t>Click to edit Master</a:t>
            </a:r>
          </a:p>
        </p:txBody>
      </p:sp>
      <p:sp>
        <p:nvSpPr>
          <p:cNvPr id="14" name="Text Placeholder 7">
            <a:extLst>
              <a:ext uri="{FF2B5EF4-FFF2-40B4-BE49-F238E27FC236}">
                <a16:creationId xmlns:a16="http://schemas.microsoft.com/office/drawing/2014/main" id="{26B842B5-068F-9043-9AE8-85460F32D2E0}"/>
              </a:ext>
            </a:extLst>
          </p:cNvPr>
          <p:cNvSpPr>
            <a:spLocks noGrp="1"/>
          </p:cNvSpPr>
          <p:nvPr>
            <p:ph type="body" sz="quarter" idx="22"/>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pic>
        <p:nvPicPr>
          <p:cNvPr id="24" name="Picture 23" descr="A screenshot of a computer&#10;&#10;Description automatically generated">
            <a:extLst>
              <a:ext uri="{FF2B5EF4-FFF2-40B4-BE49-F238E27FC236}">
                <a16:creationId xmlns:a16="http://schemas.microsoft.com/office/drawing/2014/main" id="{C7C6706F-2B0D-5348-A9EE-472D4B083B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440" y="1145251"/>
            <a:ext cx="5228866" cy="4115424"/>
          </a:xfrm>
          <a:prstGeom prst="rect">
            <a:avLst/>
          </a:prstGeom>
        </p:spPr>
      </p:pic>
      <p:sp>
        <p:nvSpPr>
          <p:cNvPr id="29" name="Picture Placeholder 28">
            <a:extLst>
              <a:ext uri="{FF2B5EF4-FFF2-40B4-BE49-F238E27FC236}">
                <a16:creationId xmlns:a16="http://schemas.microsoft.com/office/drawing/2014/main" id="{5503F213-889D-B649-9278-12A0AC419333}"/>
              </a:ext>
            </a:extLst>
          </p:cNvPr>
          <p:cNvSpPr>
            <a:spLocks noGrp="1"/>
          </p:cNvSpPr>
          <p:nvPr>
            <p:ph type="pic" sz="quarter" idx="20" hasCustomPrompt="1"/>
          </p:nvPr>
        </p:nvSpPr>
        <p:spPr>
          <a:xfrm>
            <a:off x="5004162" y="1579830"/>
            <a:ext cx="3933202" cy="2111606"/>
          </a:xfrm>
          <a:custGeom>
            <a:avLst/>
            <a:gdLst>
              <a:gd name="connsiteX0" fmla="*/ 0 w 5244269"/>
              <a:gd name="connsiteY0" fmla="*/ 0 h 2815476"/>
              <a:gd name="connsiteX1" fmla="*/ 5244269 w 5244269"/>
              <a:gd name="connsiteY1" fmla="*/ 0 h 2815476"/>
              <a:gd name="connsiteX2" fmla="*/ 5244269 w 5244269"/>
              <a:gd name="connsiteY2" fmla="*/ 2815476 h 2815476"/>
              <a:gd name="connsiteX3" fmla="*/ 766118 w 5244269"/>
              <a:gd name="connsiteY3" fmla="*/ 2815476 h 2815476"/>
              <a:gd name="connsiteX4" fmla="*/ 766118 w 5244269"/>
              <a:gd name="connsiteY4" fmla="*/ 1664156 h 2815476"/>
              <a:gd name="connsiteX5" fmla="*/ 510884 w 5244269"/>
              <a:gd name="connsiteY5" fmla="*/ 1408922 h 2815476"/>
              <a:gd name="connsiteX6" fmla="*/ 0 w 5244269"/>
              <a:gd name="connsiteY6" fmla="*/ 1408922 h 28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4269" h="2815476">
                <a:moveTo>
                  <a:pt x="0" y="0"/>
                </a:moveTo>
                <a:lnTo>
                  <a:pt x="5244269" y="0"/>
                </a:lnTo>
                <a:lnTo>
                  <a:pt x="5244269" y="2815476"/>
                </a:lnTo>
                <a:lnTo>
                  <a:pt x="766118" y="2815476"/>
                </a:lnTo>
                <a:lnTo>
                  <a:pt x="766118" y="1664156"/>
                </a:lnTo>
                <a:cubicBezTo>
                  <a:pt x="766118" y="1523194"/>
                  <a:pt x="651846" y="1408922"/>
                  <a:pt x="510884" y="1408922"/>
                </a:cubicBezTo>
                <a:lnTo>
                  <a:pt x="0" y="1408922"/>
                </a:lnTo>
                <a:close/>
              </a:path>
            </a:pathLst>
          </a:custGeom>
          <a:solidFill>
            <a:schemeClr val="bg2"/>
          </a:solidFill>
        </p:spPr>
        <p:txBody>
          <a:bodyPr wrap="square" anchor="ctr">
            <a:noAutofit/>
          </a:bodyPr>
          <a:lstStyle>
            <a:lvl1pPr marL="0" indent="0" algn="ctr">
              <a:buNone/>
              <a:defRPr sz="1123" b="0" i="0">
                <a:latin typeface="Whitney Book" pitchFamily="2" charset="0"/>
              </a:defRPr>
            </a:lvl1pPr>
          </a:lstStyle>
          <a:p>
            <a:r>
              <a:rPr lang="en-US"/>
              <a:t>Insert screenshot</a:t>
            </a:r>
          </a:p>
        </p:txBody>
      </p:sp>
      <p:pic>
        <p:nvPicPr>
          <p:cNvPr id="26" name="Picture 25" descr="A picture containing drawing, mirror&#10;&#10;Description automatically generated">
            <a:extLst>
              <a:ext uri="{FF2B5EF4-FFF2-40B4-BE49-F238E27FC236}">
                <a16:creationId xmlns:a16="http://schemas.microsoft.com/office/drawing/2014/main" id="{B1E3B91A-E738-224F-AA65-357A69298F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47521" y="2571751"/>
            <a:ext cx="1418115" cy="2501281"/>
          </a:xfrm>
          <a:prstGeom prst="rect">
            <a:avLst/>
          </a:prstGeom>
        </p:spPr>
      </p:pic>
      <p:sp>
        <p:nvSpPr>
          <p:cNvPr id="27" name="Picture Placeholder 10">
            <a:extLst>
              <a:ext uri="{FF2B5EF4-FFF2-40B4-BE49-F238E27FC236}">
                <a16:creationId xmlns:a16="http://schemas.microsoft.com/office/drawing/2014/main" id="{534F2BA9-E0AC-E749-854A-5B395F5AC024}"/>
              </a:ext>
            </a:extLst>
          </p:cNvPr>
          <p:cNvSpPr>
            <a:spLocks noGrp="1"/>
          </p:cNvSpPr>
          <p:nvPr>
            <p:ph type="pic" sz="quarter" idx="21" hasCustomPrompt="1"/>
          </p:nvPr>
        </p:nvSpPr>
        <p:spPr>
          <a:xfrm>
            <a:off x="4494655" y="2835202"/>
            <a:ext cx="1019015" cy="1903616"/>
          </a:xfrm>
          <a:prstGeom prst="rect">
            <a:avLst/>
          </a:prstGeom>
          <a:solidFill>
            <a:schemeClr val="bg2"/>
          </a:solidFill>
        </p:spPr>
        <p:txBody>
          <a:bodyPr anchor="ctr"/>
          <a:lstStyle>
            <a:lvl1pPr marL="0" indent="0" algn="ctr">
              <a:buNone/>
              <a:defRPr sz="1123" b="0" i="0">
                <a:latin typeface="Whitney Book" pitchFamily="2" charset="0"/>
              </a:defRPr>
            </a:lvl1pPr>
          </a:lstStyle>
          <a:p>
            <a:r>
              <a:rPr lang="en-US"/>
              <a:t>Insert screenshot</a:t>
            </a:r>
          </a:p>
        </p:txBody>
      </p:sp>
      <p:sp>
        <p:nvSpPr>
          <p:cNvPr id="11" name="Title 3">
            <a:extLst>
              <a:ext uri="{FF2B5EF4-FFF2-40B4-BE49-F238E27FC236}">
                <a16:creationId xmlns:a16="http://schemas.microsoft.com/office/drawing/2014/main" id="{BEA6C2CC-FD38-B745-BF5D-607D501D40E3}"/>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20887865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7F2CF3-6EA8-834C-B7F4-4B91A0EA1608}"/>
              </a:ext>
            </a:extLst>
          </p:cNvPr>
          <p:cNvSpPr>
            <a:spLocks noGrp="1"/>
          </p:cNvSpPr>
          <p:nvPr>
            <p:ph type="ftr" sz="quarter" idx="10"/>
          </p:nvPr>
        </p:nvSpPr>
        <p:spPr/>
        <p:txBody>
          <a:bodyPr/>
          <a:lstStyle>
            <a:lvl1pPr>
              <a:defRPr b="0" i="0">
                <a:latin typeface="Whitney Book" pitchFamily="2" charset="0"/>
              </a:defRPr>
            </a:lvl1pPr>
          </a:lstStyle>
          <a:p>
            <a:r>
              <a:rPr lang="en-AU"/>
              <a:t>© Virgin Pulse 2021. All Rights Reserved.</a:t>
            </a:r>
            <a:endParaRPr lang="en-US"/>
          </a:p>
        </p:txBody>
      </p:sp>
      <p:sp>
        <p:nvSpPr>
          <p:cNvPr id="22" name="Text Placeholder 8">
            <a:extLst>
              <a:ext uri="{FF2B5EF4-FFF2-40B4-BE49-F238E27FC236}">
                <a16:creationId xmlns:a16="http://schemas.microsoft.com/office/drawing/2014/main" id="{D408E442-5460-9F47-82C5-222FE5F6C307}"/>
              </a:ext>
            </a:extLst>
          </p:cNvPr>
          <p:cNvSpPr>
            <a:spLocks noGrp="1"/>
          </p:cNvSpPr>
          <p:nvPr>
            <p:ph type="body" sz="quarter" idx="16" hasCustomPrompt="1"/>
          </p:nvPr>
        </p:nvSpPr>
        <p:spPr>
          <a:xfrm>
            <a:off x="433922" y="1492571"/>
            <a:ext cx="3857187" cy="679331"/>
          </a:xfrm>
          <a:prstGeom prst="rect">
            <a:avLst/>
          </a:prstGeom>
        </p:spPr>
        <p:txBody>
          <a:bodyPr wrap="square" lIns="0" rIns="90000">
            <a:noAutofit/>
          </a:bodyPr>
          <a:lstStyle>
            <a:lvl1pPr marL="0" marR="0" indent="0" algn="l" defTabSz="684441" rtl="0" eaLnBrk="1" fontAlgn="auto" latinLnBrk="0" hangingPunct="1">
              <a:lnSpc>
                <a:spcPct val="100000"/>
              </a:lnSpc>
              <a:spcBef>
                <a:spcPts val="749"/>
              </a:spcBef>
              <a:spcAft>
                <a:spcPts val="0"/>
              </a:spcAft>
              <a:buClrTx/>
              <a:buSzTx/>
              <a:buFont typeface="Arial" panose="020B0604020202020204" pitchFamily="34" charset="0"/>
              <a:buNone/>
              <a:tabLst/>
              <a:defRPr lang="en-US" sz="1347" b="1" kern="1200" spc="-4">
                <a:solidFill>
                  <a:srgbClr val="333E48"/>
                </a:solidFill>
                <a:latin typeface="Whitney-Bold"/>
                <a:ea typeface="+mn-ea"/>
                <a:cs typeface="+mn-cs"/>
              </a:defRPr>
            </a:lvl1pPr>
            <a:lvl2pPr>
              <a:defRPr sz="1496"/>
            </a:lvl2pPr>
            <a:lvl3pPr>
              <a:defRPr sz="1496"/>
            </a:lvl3pPr>
            <a:lvl4pPr>
              <a:defRPr sz="1496"/>
            </a:lvl4pPr>
            <a:lvl5pPr>
              <a:defRPr sz="1496"/>
            </a:lvl5pPr>
          </a:lstStyle>
          <a:p>
            <a:pPr marL="0" lvl="0" algn="l" defTabSz="684441" rtl="0" eaLnBrk="1" latinLnBrk="0" hangingPunct="1">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eiusmod</a:t>
            </a:r>
            <a:r>
              <a:rPr lang="en-US"/>
              <a:t> </a:t>
            </a:r>
            <a:r>
              <a:rPr lang="en-US" err="1"/>
              <a:t>tempor</a:t>
            </a:r>
            <a:r>
              <a:rPr lang="en-US"/>
              <a:t>.</a:t>
            </a:r>
          </a:p>
          <a:p>
            <a:pPr lvl="0"/>
            <a:endParaRPr lang="en-US"/>
          </a:p>
        </p:txBody>
      </p:sp>
      <p:sp>
        <p:nvSpPr>
          <p:cNvPr id="24" name="Text Placeholder 8">
            <a:extLst>
              <a:ext uri="{FF2B5EF4-FFF2-40B4-BE49-F238E27FC236}">
                <a16:creationId xmlns:a16="http://schemas.microsoft.com/office/drawing/2014/main" id="{9280E6A4-9FC2-884F-AC7E-737374187B5C}"/>
              </a:ext>
            </a:extLst>
          </p:cNvPr>
          <p:cNvSpPr>
            <a:spLocks noGrp="1"/>
          </p:cNvSpPr>
          <p:nvPr>
            <p:ph type="body" sz="quarter" idx="17" hasCustomPrompt="1"/>
          </p:nvPr>
        </p:nvSpPr>
        <p:spPr>
          <a:xfrm>
            <a:off x="692278" y="2223363"/>
            <a:ext cx="2991600" cy="2447699"/>
          </a:xfrm>
          <a:prstGeom prst="rect">
            <a:avLst/>
          </a:prstGeom>
        </p:spPr>
        <p:txBody>
          <a:bodyPr wrap="square" lIns="0" rIns="90000">
            <a:noAutofit/>
          </a:bodyPr>
          <a:lstStyle>
            <a:lvl1pPr marL="0" marR="3803" indent="0" algn="l" defTabSz="684441" rtl="0" eaLnBrk="1" fontAlgn="auto" latinLnBrk="0" hangingPunct="1">
              <a:lnSpc>
                <a:spcPct val="100000"/>
              </a:lnSpc>
              <a:spcBef>
                <a:spcPts val="75"/>
              </a:spcBef>
              <a:spcAft>
                <a:spcPts val="0"/>
              </a:spcAft>
              <a:buClr>
                <a:schemeClr val="bg2"/>
              </a:buClr>
              <a:buSzTx/>
              <a:buFont typeface="Arial" panose="020B0604020202020204" pitchFamily="34" charset="0"/>
              <a:buNone/>
              <a:tabLst/>
              <a:defRPr lang="en-US" sz="1048" kern="1200" spc="-23">
                <a:solidFill>
                  <a:srgbClr val="333E48"/>
                </a:solidFill>
                <a:latin typeface="Whitney-MediumItalic" pitchFamily="2" charset="0"/>
                <a:ea typeface="+mn-ea"/>
                <a:cs typeface="+mn-cs"/>
              </a:defRPr>
            </a:lvl1pPr>
            <a:lvl2pPr>
              <a:defRPr sz="1496"/>
            </a:lvl2pPr>
            <a:lvl3pPr>
              <a:defRPr sz="1496"/>
            </a:lvl3pPr>
            <a:lvl4pPr>
              <a:defRPr sz="1496"/>
            </a:lvl4pPr>
            <a:lvl5pPr>
              <a:defRPr sz="1496"/>
            </a:lvl5pPr>
          </a:lstStyle>
          <a:p>
            <a:pPr marL="0" lvl="0" algn="l" defTabSz="684441" rtl="0" eaLnBrk="1" latinLnBrk="0" hangingPunct="1">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a:p>
            <a:pPr marL="0" lvl="0" algn="l" defTabSz="684441" rtl="0" eaLnBrk="1" latinLnBrk="0" hangingPunct="1">
              <a:defRPr/>
            </a:pPr>
            <a:endParaRPr lang="en-US"/>
          </a:p>
          <a:p>
            <a:pPr marL="0" marR="3803" lvl="0" indent="0" algn="l" defTabSz="684441" rtl="0" eaLnBrk="1" fontAlgn="auto" latinLnBrk="0" hangingPunct="1">
              <a:lnSpc>
                <a:spcPct val="100000"/>
              </a:lnSpc>
              <a:spcBef>
                <a:spcPts val="75"/>
              </a:spcBef>
              <a:spcAft>
                <a:spcPts val="0"/>
              </a:spcAft>
              <a:buClr>
                <a:schemeClr val="bg2"/>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a:p>
            <a:pPr marL="0" lvl="0" algn="l" defTabSz="684441" rtl="0" eaLnBrk="1" latinLnBrk="0" hangingPunct="1">
              <a:defRPr/>
            </a:pPr>
            <a:endParaRPr lang="en-US"/>
          </a:p>
          <a:p>
            <a:pPr marL="0" marR="3803" lvl="0" indent="0" algn="l" defTabSz="684441" rtl="0" eaLnBrk="1" fontAlgn="auto" latinLnBrk="0" hangingPunct="1">
              <a:lnSpc>
                <a:spcPct val="100000"/>
              </a:lnSpc>
              <a:spcBef>
                <a:spcPts val="75"/>
              </a:spcBef>
              <a:spcAft>
                <a:spcPts val="0"/>
              </a:spcAft>
              <a:buClr>
                <a:schemeClr val="bg2"/>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a:p>
            <a:pPr marL="0" lvl="0" algn="l" defTabSz="684441" rtl="0" eaLnBrk="1" latinLnBrk="0" hangingPunct="1">
              <a:defRPr/>
            </a:pPr>
            <a:endParaRPr lang="en-US"/>
          </a:p>
          <a:p>
            <a:pPr lvl="0"/>
            <a:endParaRPr lang="en-US"/>
          </a:p>
        </p:txBody>
      </p:sp>
      <p:sp>
        <p:nvSpPr>
          <p:cNvPr id="25" name="Picture Placeholder 6">
            <a:extLst>
              <a:ext uri="{FF2B5EF4-FFF2-40B4-BE49-F238E27FC236}">
                <a16:creationId xmlns:a16="http://schemas.microsoft.com/office/drawing/2014/main" id="{F9DEE986-CEB7-D64B-9DD0-86248C7BA114}"/>
              </a:ext>
            </a:extLst>
          </p:cNvPr>
          <p:cNvSpPr>
            <a:spLocks noGrp="1"/>
          </p:cNvSpPr>
          <p:nvPr>
            <p:ph type="pic" sz="quarter" idx="18" hasCustomPrompt="1"/>
          </p:nvPr>
        </p:nvSpPr>
        <p:spPr>
          <a:xfrm>
            <a:off x="400886" y="208432"/>
            <a:ext cx="1130005" cy="913564"/>
          </a:xfrm>
          <a:prstGeom prst="rect">
            <a:avLst/>
          </a:prstGeom>
        </p:spPr>
        <p:txBody>
          <a:bodyPr anchor="ctr"/>
          <a:lstStyle>
            <a:lvl1pPr marL="0" indent="0" algn="ctr">
              <a:buNone/>
              <a:defRPr sz="899" b="0" i="0">
                <a:latin typeface="Whitney Book" pitchFamily="2" charset="0"/>
              </a:defRPr>
            </a:lvl1pPr>
          </a:lstStyle>
          <a:p>
            <a:r>
              <a:rPr lang="en-US"/>
              <a:t>Insert Partner Logo</a:t>
            </a:r>
          </a:p>
        </p:txBody>
      </p:sp>
      <p:pic>
        <p:nvPicPr>
          <p:cNvPr id="27" name="Graphic 26">
            <a:extLst>
              <a:ext uri="{FF2B5EF4-FFF2-40B4-BE49-F238E27FC236}">
                <a16:creationId xmlns:a16="http://schemas.microsoft.com/office/drawing/2014/main" id="{5AFF59C0-285B-D242-806C-CF2E561182B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7088336" y="-153722"/>
            <a:ext cx="2561745" cy="1890665"/>
          </a:xfrm>
          <a:prstGeom prst="rect">
            <a:avLst/>
          </a:prstGeom>
        </p:spPr>
      </p:pic>
      <p:sp>
        <p:nvSpPr>
          <p:cNvPr id="29" name="Oval 28">
            <a:extLst>
              <a:ext uri="{FF2B5EF4-FFF2-40B4-BE49-F238E27FC236}">
                <a16:creationId xmlns:a16="http://schemas.microsoft.com/office/drawing/2014/main" id="{7FD096C3-F32E-674E-A2D7-6C952E9860B3}"/>
              </a:ext>
            </a:extLst>
          </p:cNvPr>
          <p:cNvSpPr/>
          <p:nvPr/>
        </p:nvSpPr>
        <p:spPr>
          <a:xfrm>
            <a:off x="7342791" y="636197"/>
            <a:ext cx="310831" cy="310832"/>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11" b="0" i="0">
              <a:latin typeface="Whitney Book" pitchFamily="2" charset="0"/>
            </a:endParaRPr>
          </a:p>
        </p:txBody>
      </p:sp>
      <p:sp>
        <p:nvSpPr>
          <p:cNvPr id="9" name="Text Placeholder 8">
            <a:extLst>
              <a:ext uri="{FF2B5EF4-FFF2-40B4-BE49-F238E27FC236}">
                <a16:creationId xmlns:a16="http://schemas.microsoft.com/office/drawing/2014/main" id="{4B8D9749-AE69-6D4E-8F05-52180276F9A7}"/>
              </a:ext>
            </a:extLst>
          </p:cNvPr>
          <p:cNvSpPr>
            <a:spLocks noGrp="1"/>
          </p:cNvSpPr>
          <p:nvPr>
            <p:ph type="body" sz="quarter" idx="19" hasCustomPrompt="1"/>
          </p:nvPr>
        </p:nvSpPr>
        <p:spPr>
          <a:xfrm>
            <a:off x="7668110" y="563337"/>
            <a:ext cx="1600200" cy="449036"/>
          </a:xfrm>
          <a:prstGeom prst="rect">
            <a:avLst/>
          </a:prstGeom>
        </p:spPr>
        <p:txBody>
          <a:bodyPr anchor="ctr"/>
          <a:lstStyle>
            <a:lvl1pPr marL="0" indent="0" algn="l" defTabSz="684441" rtl="0" eaLnBrk="1" latinLnBrk="0" hangingPunct="1">
              <a:buNone/>
              <a:defRPr lang="en-GB" sz="1347" kern="1200" dirty="0" smtClean="0">
                <a:solidFill>
                  <a:schemeClr val="bg1"/>
                </a:solidFill>
                <a:latin typeface="Tungsten Bold" pitchFamily="2" charset="0"/>
                <a:ea typeface="+mn-ea"/>
                <a:cs typeface="+mn-cs"/>
              </a:defRPr>
            </a:lvl1pPr>
            <a:lvl2pPr marL="0" algn="l" defTabSz="684441" rtl="0" eaLnBrk="1" latinLnBrk="0" hangingPunct="1">
              <a:defRPr lang="en-GB" sz="1347" kern="1200" dirty="0" smtClean="0">
                <a:solidFill>
                  <a:schemeClr val="bg1"/>
                </a:solidFill>
                <a:latin typeface="Tungsten Bold" pitchFamily="2" charset="0"/>
                <a:ea typeface="+mn-ea"/>
                <a:cs typeface="+mn-cs"/>
              </a:defRPr>
            </a:lvl2pPr>
            <a:lvl3pPr marL="0" algn="l" defTabSz="684441" rtl="0" eaLnBrk="1" latinLnBrk="0" hangingPunct="1">
              <a:defRPr lang="en-GB" sz="1347" kern="1200" dirty="0" smtClean="0">
                <a:solidFill>
                  <a:schemeClr val="bg1"/>
                </a:solidFill>
                <a:latin typeface="Tungsten Bold" pitchFamily="2" charset="0"/>
                <a:ea typeface="+mn-ea"/>
                <a:cs typeface="+mn-cs"/>
              </a:defRPr>
            </a:lvl3pPr>
            <a:lvl4pPr marL="0" algn="l" defTabSz="684441" rtl="0" eaLnBrk="1" latinLnBrk="0" hangingPunct="1">
              <a:defRPr lang="en-GB" sz="1347" kern="1200" dirty="0" smtClean="0">
                <a:solidFill>
                  <a:schemeClr val="bg1"/>
                </a:solidFill>
                <a:latin typeface="Tungsten Bold" pitchFamily="2" charset="0"/>
                <a:ea typeface="+mn-ea"/>
                <a:cs typeface="+mn-cs"/>
              </a:defRPr>
            </a:lvl4pPr>
            <a:lvl5pPr marL="0" algn="l" defTabSz="684441" rtl="0" eaLnBrk="1" latinLnBrk="0" hangingPunct="1">
              <a:defRPr lang="en-US" sz="1347" kern="1200" dirty="0">
                <a:solidFill>
                  <a:schemeClr val="bg1"/>
                </a:solidFill>
                <a:latin typeface="Tungsten Bold" pitchFamily="2" charset="0"/>
                <a:ea typeface="+mn-ea"/>
                <a:cs typeface="+mn-cs"/>
              </a:defRPr>
            </a:lvl5pPr>
          </a:lstStyle>
          <a:p>
            <a:pPr lvl="0"/>
            <a:r>
              <a:rPr lang="en-GB"/>
              <a:t>DIGITAL THERAPEUTICS</a:t>
            </a:r>
            <a:endParaRPr lang="en-US"/>
          </a:p>
        </p:txBody>
      </p:sp>
      <p:pic>
        <p:nvPicPr>
          <p:cNvPr id="11" name="Picture 10" descr="A screenshot of a computer&#10;&#10;Description automatically generated">
            <a:extLst>
              <a:ext uri="{FF2B5EF4-FFF2-40B4-BE49-F238E27FC236}">
                <a16:creationId xmlns:a16="http://schemas.microsoft.com/office/drawing/2014/main" id="{D1DD2E75-F5ED-E741-B351-622116B8AE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9446" y="947027"/>
            <a:ext cx="5228866" cy="4115424"/>
          </a:xfrm>
          <a:prstGeom prst="rect">
            <a:avLst/>
          </a:prstGeom>
        </p:spPr>
      </p:pic>
      <p:sp>
        <p:nvSpPr>
          <p:cNvPr id="12" name="Picture Placeholder 11">
            <a:extLst>
              <a:ext uri="{FF2B5EF4-FFF2-40B4-BE49-F238E27FC236}">
                <a16:creationId xmlns:a16="http://schemas.microsoft.com/office/drawing/2014/main" id="{D641148F-C829-394B-A746-58EF2ED73B55}"/>
              </a:ext>
            </a:extLst>
          </p:cNvPr>
          <p:cNvSpPr>
            <a:spLocks noGrp="1"/>
          </p:cNvSpPr>
          <p:nvPr>
            <p:ph type="pic" sz="quarter" idx="20" hasCustomPrompt="1"/>
          </p:nvPr>
        </p:nvSpPr>
        <p:spPr>
          <a:xfrm>
            <a:off x="4761167" y="1381606"/>
            <a:ext cx="3933202" cy="2111606"/>
          </a:xfrm>
          <a:custGeom>
            <a:avLst/>
            <a:gdLst>
              <a:gd name="connsiteX0" fmla="*/ 0 w 5244269"/>
              <a:gd name="connsiteY0" fmla="*/ 0 h 2815476"/>
              <a:gd name="connsiteX1" fmla="*/ 5244269 w 5244269"/>
              <a:gd name="connsiteY1" fmla="*/ 0 h 2815476"/>
              <a:gd name="connsiteX2" fmla="*/ 5244269 w 5244269"/>
              <a:gd name="connsiteY2" fmla="*/ 2815476 h 2815476"/>
              <a:gd name="connsiteX3" fmla="*/ 766118 w 5244269"/>
              <a:gd name="connsiteY3" fmla="*/ 2815476 h 2815476"/>
              <a:gd name="connsiteX4" fmla="*/ 766118 w 5244269"/>
              <a:gd name="connsiteY4" fmla="*/ 1664156 h 2815476"/>
              <a:gd name="connsiteX5" fmla="*/ 510884 w 5244269"/>
              <a:gd name="connsiteY5" fmla="*/ 1408922 h 2815476"/>
              <a:gd name="connsiteX6" fmla="*/ 0 w 5244269"/>
              <a:gd name="connsiteY6" fmla="*/ 1408922 h 28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4269" h="2815476">
                <a:moveTo>
                  <a:pt x="0" y="0"/>
                </a:moveTo>
                <a:lnTo>
                  <a:pt x="5244269" y="0"/>
                </a:lnTo>
                <a:lnTo>
                  <a:pt x="5244269" y="2815476"/>
                </a:lnTo>
                <a:lnTo>
                  <a:pt x="766118" y="2815476"/>
                </a:lnTo>
                <a:lnTo>
                  <a:pt x="766118" y="1664156"/>
                </a:lnTo>
                <a:cubicBezTo>
                  <a:pt x="766118" y="1523194"/>
                  <a:pt x="651846" y="1408922"/>
                  <a:pt x="510884" y="1408922"/>
                </a:cubicBezTo>
                <a:lnTo>
                  <a:pt x="0" y="1408922"/>
                </a:lnTo>
                <a:close/>
              </a:path>
            </a:pathLst>
          </a:custGeom>
          <a:solidFill>
            <a:schemeClr val="bg2"/>
          </a:solidFill>
        </p:spPr>
        <p:txBody>
          <a:bodyPr wrap="square" anchor="ctr">
            <a:noAutofit/>
          </a:bodyPr>
          <a:lstStyle>
            <a:lvl1pPr marL="0" indent="0" algn="ctr">
              <a:buNone/>
              <a:defRPr sz="1123" b="0" i="0">
                <a:latin typeface="Whitney Book" pitchFamily="2" charset="0"/>
              </a:defRPr>
            </a:lvl1pPr>
          </a:lstStyle>
          <a:p>
            <a:r>
              <a:rPr lang="en-US"/>
              <a:t>Insert screenshot</a:t>
            </a:r>
          </a:p>
        </p:txBody>
      </p:sp>
      <p:pic>
        <p:nvPicPr>
          <p:cNvPr id="13" name="Picture 12" descr="A picture containing drawing, mirror&#10;&#10;Description automatically generated">
            <a:extLst>
              <a:ext uri="{FF2B5EF4-FFF2-40B4-BE49-F238E27FC236}">
                <a16:creationId xmlns:a16="http://schemas.microsoft.com/office/drawing/2014/main" id="{8912B086-F8D6-C344-990B-CA601D11C5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04526" y="2373527"/>
            <a:ext cx="1418115" cy="2501281"/>
          </a:xfrm>
          <a:prstGeom prst="rect">
            <a:avLst/>
          </a:prstGeom>
        </p:spPr>
      </p:pic>
      <p:sp>
        <p:nvSpPr>
          <p:cNvPr id="15" name="Picture Placeholder 10">
            <a:extLst>
              <a:ext uri="{FF2B5EF4-FFF2-40B4-BE49-F238E27FC236}">
                <a16:creationId xmlns:a16="http://schemas.microsoft.com/office/drawing/2014/main" id="{76CB3E92-83E2-6E44-B68B-995A60E5E725}"/>
              </a:ext>
            </a:extLst>
          </p:cNvPr>
          <p:cNvSpPr>
            <a:spLocks noGrp="1"/>
          </p:cNvSpPr>
          <p:nvPr>
            <p:ph type="pic" sz="quarter" idx="21" hasCustomPrompt="1"/>
          </p:nvPr>
        </p:nvSpPr>
        <p:spPr>
          <a:xfrm>
            <a:off x="4251660" y="2636977"/>
            <a:ext cx="1019015" cy="1903616"/>
          </a:xfrm>
          <a:prstGeom prst="rect">
            <a:avLst/>
          </a:prstGeom>
          <a:solidFill>
            <a:schemeClr val="bg2"/>
          </a:solidFill>
        </p:spPr>
        <p:txBody>
          <a:bodyPr anchor="ctr"/>
          <a:lstStyle>
            <a:lvl1pPr marL="0" indent="0" algn="ctr">
              <a:buNone/>
              <a:defRPr sz="1123" b="0" i="0">
                <a:latin typeface="Whitney Book" pitchFamily="2" charset="0"/>
              </a:defRPr>
            </a:lvl1pPr>
          </a:lstStyle>
          <a:p>
            <a:r>
              <a:rPr lang="en-US"/>
              <a:t>Insert screenshot</a:t>
            </a:r>
          </a:p>
        </p:txBody>
      </p:sp>
      <p:sp>
        <p:nvSpPr>
          <p:cNvPr id="14" name="Title 3">
            <a:extLst>
              <a:ext uri="{FF2B5EF4-FFF2-40B4-BE49-F238E27FC236}">
                <a16:creationId xmlns:a16="http://schemas.microsoft.com/office/drawing/2014/main" id="{45DB6582-A763-7B41-8D4F-45C75BD722AD}"/>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3190451509"/>
      </p:ext>
    </p:extLst>
  </p:cSld>
  <p:clrMapOvr>
    <a:masterClrMapping/>
  </p:clrMapOvr>
  <p:extLst>
    <p:ext uri="{DCECCB84-F9BA-43D5-87BE-67443E8EF086}">
      <p15:sldGuideLst xmlns:p15="http://schemas.microsoft.com/office/powerpoint/2012/main">
        <p15:guide id="1" orient="horz" pos="4315">
          <p15:clr>
            <a:srgbClr val="FBAE40"/>
          </p15:clr>
        </p15:guide>
        <p15:guide id="2" pos="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2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5853794" y="710028"/>
            <a:ext cx="2532347" cy="937384"/>
          </a:xfrm>
        </p:spPr>
        <p:txBody>
          <a:bodyPr/>
          <a:lstStyle/>
          <a:p>
            <a:r>
              <a:rPr lang="en-US"/>
              <a:t>Click to edit Master title style</a:t>
            </a:r>
          </a:p>
        </p:txBody>
      </p:sp>
    </p:spTree>
    <p:extLst>
      <p:ext uri="{BB962C8B-B14F-4D97-AF65-F5344CB8AC3E}">
        <p14:creationId xmlns:p14="http://schemas.microsoft.com/office/powerpoint/2010/main" val="990038747"/>
      </p:ext>
    </p:extLst>
  </p:cSld>
  <p:clrMapOvr>
    <a:overrideClrMapping bg1="lt1" tx1="dk1" bg2="lt2" tx2="dk2" accent1="accent1" accent2="accent2" accent3="accent3" accent4="accent4" accent5="accent5" accent6="accent6" hlink="hlink" folHlink="folHlink"/>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asic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F1F15D-07C3-A84B-AED6-1E3DA50897E6}"/>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7" name="Text Placeholder 26">
            <a:extLst>
              <a:ext uri="{FF2B5EF4-FFF2-40B4-BE49-F238E27FC236}">
                <a16:creationId xmlns:a16="http://schemas.microsoft.com/office/drawing/2014/main" id="{3987ACAB-F5CD-1C4C-A7AE-612D9B580DCD}"/>
              </a:ext>
            </a:extLst>
          </p:cNvPr>
          <p:cNvSpPr>
            <a:spLocks noGrp="1"/>
          </p:cNvSpPr>
          <p:nvPr>
            <p:ph type="body" sz="quarter" idx="23"/>
          </p:nvPr>
        </p:nvSpPr>
        <p:spPr>
          <a:xfrm>
            <a:off x="1821839" y="4796154"/>
            <a:ext cx="6156012" cy="355709"/>
          </a:xfrm>
          <a:prstGeom prst="rect">
            <a:avLst/>
          </a:prstGeom>
        </p:spPr>
        <p:txBody>
          <a:bodyPr anchor="ctr"/>
          <a:lstStyle>
            <a:lvl1pPr marL="0" indent="0">
              <a:buNone/>
              <a:defRPr sz="599">
                <a:solidFill>
                  <a:srgbClr val="8F9295"/>
                </a:solidFill>
                <a:latin typeface="Franklin Gothic Book" panose="020B0503020102020204" pitchFamily="34" charset="0"/>
              </a:defRPr>
            </a:lvl1pPr>
            <a:lvl2pPr marL="342266"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9C65DD2A-A033-C44D-85A1-B57F59D4963F}"/>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6" name="Title 3">
            <a:extLst>
              <a:ext uri="{FF2B5EF4-FFF2-40B4-BE49-F238E27FC236}">
                <a16:creationId xmlns:a16="http://schemas.microsoft.com/office/drawing/2014/main" id="{9D0360A8-1A4A-9943-8F54-AE0781478F13}"/>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18182569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1" name="Picture 20" descr="A blurry close up of a person&#10;&#10;Description automatically generated">
            <a:extLst>
              <a:ext uri="{FF2B5EF4-FFF2-40B4-BE49-F238E27FC236}">
                <a16:creationId xmlns:a16="http://schemas.microsoft.com/office/drawing/2014/main" id="{FCE5E474-A9E5-5D47-8250-8624D16057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11" name="Footer Placeholder 4">
            <a:extLst>
              <a:ext uri="{FF2B5EF4-FFF2-40B4-BE49-F238E27FC236}">
                <a16:creationId xmlns:a16="http://schemas.microsoft.com/office/drawing/2014/main" id="{ACEF885B-213E-DE42-AFBF-680C56F7CAA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12" name="Text Placeholder 13">
            <a:extLst>
              <a:ext uri="{FF2B5EF4-FFF2-40B4-BE49-F238E27FC236}">
                <a16:creationId xmlns:a16="http://schemas.microsoft.com/office/drawing/2014/main" id="{EB35DF5A-1979-5845-BD69-3B89D2FBD69F}"/>
              </a:ext>
            </a:extLst>
          </p:cNvPr>
          <p:cNvSpPr>
            <a:spLocks noGrp="1"/>
          </p:cNvSpPr>
          <p:nvPr>
            <p:ph type="body" sz="quarter" idx="11" hasCustomPrompt="1"/>
          </p:nvPr>
        </p:nvSpPr>
        <p:spPr>
          <a:xfrm>
            <a:off x="567460" y="2571751"/>
            <a:ext cx="2414954" cy="377890"/>
          </a:xfrm>
          <a:prstGeom prst="rect">
            <a:avLst/>
          </a:prstGeom>
        </p:spPr>
        <p:txBody>
          <a:bodyPr>
            <a:noAutofit/>
          </a:bodyPr>
          <a:lstStyle>
            <a:lvl1pPr marL="0" indent="0" algn="l">
              <a:buNone/>
              <a:defRPr kumimoji="0" lang="en-US" sz="2246" b="0" i="0" u="none" strike="noStrike" kern="1200" cap="none" spc="0" normalizeH="0" baseline="0" dirty="0">
                <a:ln>
                  <a:noFill/>
                </a:ln>
                <a:solidFill>
                  <a:schemeClr val="bg1"/>
                </a:solidFill>
                <a:effectLst/>
                <a:uLnTx/>
                <a:uFillTx/>
                <a:latin typeface="Tungsten Medium" pitchFamily="2" charset="0"/>
                <a:ea typeface="+mn-ea"/>
                <a:cs typeface="+mn-cs"/>
              </a:defRPr>
            </a:lvl1pPr>
          </a:lstStyle>
          <a:p>
            <a:pPr marL="0" marR="0" lvl="0" indent="0" algn="l" defTabSz="684533"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Heading here</a:t>
            </a:r>
          </a:p>
        </p:txBody>
      </p:sp>
      <p:sp>
        <p:nvSpPr>
          <p:cNvPr id="13" name="Text Placeholder 13">
            <a:extLst>
              <a:ext uri="{FF2B5EF4-FFF2-40B4-BE49-F238E27FC236}">
                <a16:creationId xmlns:a16="http://schemas.microsoft.com/office/drawing/2014/main" id="{90052C59-E328-F840-8171-AAE85CC2F0C5}"/>
              </a:ext>
            </a:extLst>
          </p:cNvPr>
          <p:cNvSpPr>
            <a:spLocks noGrp="1"/>
          </p:cNvSpPr>
          <p:nvPr>
            <p:ph type="body" sz="quarter" idx="21" hasCustomPrompt="1"/>
          </p:nvPr>
        </p:nvSpPr>
        <p:spPr>
          <a:xfrm>
            <a:off x="3364525" y="2571751"/>
            <a:ext cx="2414954" cy="377890"/>
          </a:xfrm>
          <a:prstGeom prst="rect">
            <a:avLst/>
          </a:prstGeom>
        </p:spPr>
        <p:txBody>
          <a:bodyPr>
            <a:noAutofit/>
          </a:bodyPr>
          <a:lstStyle>
            <a:lvl1pPr marL="0" indent="0" algn="l">
              <a:buNone/>
              <a:defRPr kumimoji="0" lang="en-US" sz="2246" b="0" i="0" u="none" strike="noStrike" kern="1200" cap="none" spc="0" normalizeH="0" baseline="0" dirty="0">
                <a:ln>
                  <a:noFill/>
                </a:ln>
                <a:solidFill>
                  <a:schemeClr val="bg1"/>
                </a:solidFill>
                <a:effectLst/>
                <a:uLnTx/>
                <a:uFillTx/>
                <a:latin typeface="Tungsten Medium" pitchFamily="2" charset="0"/>
                <a:ea typeface="+mn-ea"/>
                <a:cs typeface="+mn-cs"/>
              </a:defRPr>
            </a:lvl1pPr>
          </a:lstStyle>
          <a:p>
            <a:pPr marL="0" marR="0" lvl="0" indent="0" algn="l" defTabSz="684533"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Heading here</a:t>
            </a:r>
          </a:p>
        </p:txBody>
      </p:sp>
      <p:sp>
        <p:nvSpPr>
          <p:cNvPr id="14" name="Text Placeholder 13">
            <a:extLst>
              <a:ext uri="{FF2B5EF4-FFF2-40B4-BE49-F238E27FC236}">
                <a16:creationId xmlns:a16="http://schemas.microsoft.com/office/drawing/2014/main" id="{50A09620-585A-FF47-8B2B-5D698B0D419D}"/>
              </a:ext>
            </a:extLst>
          </p:cNvPr>
          <p:cNvSpPr>
            <a:spLocks noGrp="1"/>
          </p:cNvSpPr>
          <p:nvPr>
            <p:ph type="body" sz="quarter" idx="22" hasCustomPrompt="1"/>
          </p:nvPr>
        </p:nvSpPr>
        <p:spPr>
          <a:xfrm>
            <a:off x="6161590" y="2571751"/>
            <a:ext cx="2414954" cy="377890"/>
          </a:xfrm>
          <a:prstGeom prst="rect">
            <a:avLst/>
          </a:prstGeom>
        </p:spPr>
        <p:txBody>
          <a:bodyPr>
            <a:noAutofit/>
          </a:bodyPr>
          <a:lstStyle>
            <a:lvl1pPr marL="0" indent="0" algn="l">
              <a:buNone/>
              <a:defRPr kumimoji="0" lang="en-US" sz="2246" b="0" i="0" u="none" strike="noStrike" kern="1200" cap="none" spc="0" normalizeH="0" baseline="0" dirty="0">
                <a:ln>
                  <a:noFill/>
                </a:ln>
                <a:solidFill>
                  <a:schemeClr val="bg1"/>
                </a:solidFill>
                <a:effectLst/>
                <a:uLnTx/>
                <a:uFillTx/>
                <a:latin typeface="Tungsten Medium" pitchFamily="2" charset="0"/>
                <a:ea typeface="+mn-ea"/>
                <a:cs typeface="+mn-cs"/>
              </a:defRPr>
            </a:lvl1pPr>
          </a:lstStyle>
          <a:p>
            <a:pPr marL="0" marR="0" lvl="0" indent="0" algn="l" defTabSz="684533"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Heading here</a:t>
            </a:r>
          </a:p>
        </p:txBody>
      </p:sp>
      <p:sp>
        <p:nvSpPr>
          <p:cNvPr id="17" name="Content Placeholder 19">
            <a:extLst>
              <a:ext uri="{FF2B5EF4-FFF2-40B4-BE49-F238E27FC236}">
                <a16:creationId xmlns:a16="http://schemas.microsoft.com/office/drawing/2014/main" id="{BF2DCC53-5D97-3744-BE8E-2304D8401940}"/>
              </a:ext>
            </a:extLst>
          </p:cNvPr>
          <p:cNvSpPr>
            <a:spLocks noGrp="1"/>
          </p:cNvSpPr>
          <p:nvPr>
            <p:ph sz="quarter" idx="25"/>
          </p:nvPr>
        </p:nvSpPr>
        <p:spPr>
          <a:xfrm>
            <a:off x="6161770" y="2949208"/>
            <a:ext cx="2414588" cy="1123172"/>
          </a:xfrm>
          <a:prstGeom prst="rect">
            <a:avLst/>
          </a:prstGeom>
        </p:spPr>
        <p:txBody>
          <a:bodyPr anchor="t" anchorCtr="0">
            <a:noAutofit/>
          </a:bodyPr>
          <a:lstStyle>
            <a:lvl1pPr marL="168757" indent="-168757">
              <a:lnSpc>
                <a:spcPct val="107000"/>
              </a:lnSpc>
              <a:spcBef>
                <a:spcPts val="75"/>
              </a:spcBef>
              <a:spcAft>
                <a:spcPts val="225"/>
              </a:spcAft>
              <a:buClr>
                <a:schemeClr val="accent6"/>
              </a:buClr>
              <a:buSzPct val="110000"/>
              <a:buFontTx/>
              <a:buBlip>
                <a:blip r:embed="rId3">
                  <a:extLst>
                    <a:ext uri="{96DAC541-7B7A-43D3-8B79-37D633B846F1}">
                      <asvg:svgBlip xmlns="" xmlns:asvg="http://schemas.microsoft.com/office/drawing/2016/SVG/main" r:embed="rId4"/>
                    </a:ext>
                  </a:extLst>
                </a:blip>
              </a:buBlip>
              <a:tabLst/>
              <a:defRPr sz="1048" b="0" i="0">
                <a:solidFill>
                  <a:schemeClr val="bg1"/>
                </a:solidFill>
                <a:latin typeface="Whitney Book" pitchFamily="2" charset="0"/>
              </a:defRPr>
            </a:lvl1pPr>
          </a:lstStyle>
          <a:p>
            <a:pPr lvl="0"/>
            <a:r>
              <a:rPr lang="en-US"/>
              <a:t>Click to edit Master text styles</a:t>
            </a:r>
          </a:p>
        </p:txBody>
      </p:sp>
      <p:sp>
        <p:nvSpPr>
          <p:cNvPr id="18" name="Content Placeholder 19">
            <a:extLst>
              <a:ext uri="{FF2B5EF4-FFF2-40B4-BE49-F238E27FC236}">
                <a16:creationId xmlns:a16="http://schemas.microsoft.com/office/drawing/2014/main" id="{CD4BBC94-63D1-C644-8B23-F3EBCA72064B}"/>
              </a:ext>
            </a:extLst>
          </p:cNvPr>
          <p:cNvSpPr>
            <a:spLocks noGrp="1"/>
          </p:cNvSpPr>
          <p:nvPr>
            <p:ph sz="quarter" idx="26"/>
          </p:nvPr>
        </p:nvSpPr>
        <p:spPr>
          <a:xfrm>
            <a:off x="3354940" y="2949208"/>
            <a:ext cx="2414588" cy="1123172"/>
          </a:xfrm>
          <a:prstGeom prst="rect">
            <a:avLst/>
          </a:prstGeom>
        </p:spPr>
        <p:txBody>
          <a:bodyPr anchor="t" anchorCtr="0">
            <a:noAutofit/>
          </a:bodyPr>
          <a:lstStyle>
            <a:lvl1pPr marL="168757" indent="-168757">
              <a:lnSpc>
                <a:spcPct val="107000"/>
              </a:lnSpc>
              <a:spcBef>
                <a:spcPts val="75"/>
              </a:spcBef>
              <a:spcAft>
                <a:spcPts val="225"/>
              </a:spcAft>
              <a:buClr>
                <a:schemeClr val="accent6"/>
              </a:buClr>
              <a:buSzPct val="110000"/>
              <a:buFontTx/>
              <a:buBlip>
                <a:blip r:embed="rId3">
                  <a:extLst>
                    <a:ext uri="{96DAC541-7B7A-43D3-8B79-37D633B846F1}">
                      <asvg:svgBlip xmlns="" xmlns:asvg="http://schemas.microsoft.com/office/drawing/2016/SVG/main" r:embed="rId4"/>
                    </a:ext>
                  </a:extLst>
                </a:blip>
              </a:buBlip>
              <a:tabLst/>
              <a:defRPr sz="1048" b="0" i="0">
                <a:solidFill>
                  <a:schemeClr val="bg1"/>
                </a:solidFill>
                <a:latin typeface="Whitney Book" pitchFamily="2" charset="0"/>
              </a:defRPr>
            </a:lvl1pPr>
          </a:lstStyle>
          <a:p>
            <a:pPr lvl="0"/>
            <a:r>
              <a:rPr lang="en-US"/>
              <a:t>Click to edit Master text styles</a:t>
            </a:r>
          </a:p>
        </p:txBody>
      </p:sp>
      <p:sp>
        <p:nvSpPr>
          <p:cNvPr id="20" name="Content Placeholder 19">
            <a:extLst>
              <a:ext uri="{FF2B5EF4-FFF2-40B4-BE49-F238E27FC236}">
                <a16:creationId xmlns:a16="http://schemas.microsoft.com/office/drawing/2014/main" id="{52638499-B78C-634F-BA99-25EDB4C7C5D7}"/>
              </a:ext>
            </a:extLst>
          </p:cNvPr>
          <p:cNvSpPr>
            <a:spLocks noGrp="1"/>
          </p:cNvSpPr>
          <p:nvPr>
            <p:ph sz="quarter" idx="28"/>
          </p:nvPr>
        </p:nvSpPr>
        <p:spPr>
          <a:xfrm>
            <a:off x="562249" y="2949208"/>
            <a:ext cx="2414588" cy="1123172"/>
          </a:xfrm>
          <a:prstGeom prst="rect">
            <a:avLst/>
          </a:prstGeom>
        </p:spPr>
        <p:txBody>
          <a:bodyPr anchor="t" anchorCtr="0">
            <a:noAutofit/>
          </a:bodyPr>
          <a:lstStyle>
            <a:lvl1pPr marL="168757" indent="-168757">
              <a:lnSpc>
                <a:spcPct val="107000"/>
              </a:lnSpc>
              <a:spcBef>
                <a:spcPts val="75"/>
              </a:spcBef>
              <a:spcAft>
                <a:spcPts val="225"/>
              </a:spcAft>
              <a:buClr>
                <a:schemeClr val="accent6"/>
              </a:buClr>
              <a:buSzPct val="110000"/>
              <a:buFontTx/>
              <a:buBlip>
                <a:blip r:embed="rId3">
                  <a:extLst>
                    <a:ext uri="{96DAC541-7B7A-43D3-8B79-37D633B846F1}">
                      <asvg:svgBlip xmlns="" xmlns:asvg="http://schemas.microsoft.com/office/drawing/2016/SVG/main" r:embed="rId4"/>
                    </a:ext>
                  </a:extLst>
                </a:blip>
              </a:buBlip>
              <a:tabLst/>
              <a:defRPr sz="1048" b="0" i="0">
                <a:solidFill>
                  <a:schemeClr val="bg1"/>
                </a:solidFill>
                <a:latin typeface="Whitney Book" pitchFamily="2" charset="0"/>
              </a:defRPr>
            </a:lvl1pPr>
          </a:lstStyle>
          <a:p>
            <a:pPr lvl="0"/>
            <a:r>
              <a:rPr lang="en-US"/>
              <a:t>Click to edit Master text styles</a:t>
            </a:r>
          </a:p>
        </p:txBody>
      </p:sp>
      <p:sp>
        <p:nvSpPr>
          <p:cNvPr id="15" name="Picture Placeholder 5">
            <a:extLst>
              <a:ext uri="{FF2B5EF4-FFF2-40B4-BE49-F238E27FC236}">
                <a16:creationId xmlns:a16="http://schemas.microsoft.com/office/drawing/2014/main" id="{15FC4F1D-9D49-F84B-989F-658D3C0C723F}"/>
              </a:ext>
            </a:extLst>
          </p:cNvPr>
          <p:cNvSpPr>
            <a:spLocks noGrp="1"/>
          </p:cNvSpPr>
          <p:nvPr>
            <p:ph type="pic" sz="quarter" idx="29" hasCustomPrompt="1"/>
          </p:nvPr>
        </p:nvSpPr>
        <p:spPr>
          <a:xfrm>
            <a:off x="1296477" y="1447707"/>
            <a:ext cx="941362" cy="940200"/>
          </a:xfrm>
          <a:prstGeom prst="ellipse">
            <a:avLst/>
          </a:prstGeom>
          <a:noFill/>
          <a:ln w="44450">
            <a:solidFill>
              <a:schemeClr val="bg1"/>
            </a:solidFill>
          </a:ln>
        </p:spPr>
        <p:txBody>
          <a:bodyPr anchor="ctr"/>
          <a:lstStyle>
            <a:lvl1pPr marL="0" indent="0" algn="ctr">
              <a:buNone/>
              <a:defRPr sz="749" b="0" i="0">
                <a:solidFill>
                  <a:schemeClr val="bg1"/>
                </a:solidFill>
                <a:latin typeface="Whitney Book" pitchFamily="2" charset="0"/>
              </a:defRPr>
            </a:lvl1pPr>
          </a:lstStyle>
          <a:p>
            <a:r>
              <a:rPr lang="en-US"/>
              <a:t>Insert icon here</a:t>
            </a:r>
          </a:p>
        </p:txBody>
      </p:sp>
      <p:sp>
        <p:nvSpPr>
          <p:cNvPr id="16" name="Picture Placeholder 5">
            <a:extLst>
              <a:ext uri="{FF2B5EF4-FFF2-40B4-BE49-F238E27FC236}">
                <a16:creationId xmlns:a16="http://schemas.microsoft.com/office/drawing/2014/main" id="{C421A0CA-DBF8-1F4C-844B-26D1D2085BEF}"/>
              </a:ext>
            </a:extLst>
          </p:cNvPr>
          <p:cNvSpPr>
            <a:spLocks noGrp="1"/>
          </p:cNvSpPr>
          <p:nvPr>
            <p:ph type="pic" sz="quarter" idx="30" hasCustomPrompt="1"/>
          </p:nvPr>
        </p:nvSpPr>
        <p:spPr>
          <a:xfrm>
            <a:off x="4101321" y="1447707"/>
            <a:ext cx="941362" cy="940200"/>
          </a:xfrm>
          <a:prstGeom prst="ellipse">
            <a:avLst/>
          </a:prstGeom>
          <a:noFill/>
          <a:ln w="44450">
            <a:solidFill>
              <a:schemeClr val="bg1"/>
            </a:solidFill>
          </a:ln>
        </p:spPr>
        <p:txBody>
          <a:bodyPr anchor="ctr"/>
          <a:lstStyle>
            <a:lvl1pPr marL="0" indent="0" algn="ctr">
              <a:buNone/>
              <a:defRPr sz="749" b="0" i="0">
                <a:solidFill>
                  <a:schemeClr val="bg1"/>
                </a:solidFill>
                <a:latin typeface="Whitney Book" pitchFamily="2" charset="0"/>
              </a:defRPr>
            </a:lvl1pPr>
          </a:lstStyle>
          <a:p>
            <a:r>
              <a:rPr lang="en-US"/>
              <a:t>Insert icon here</a:t>
            </a:r>
          </a:p>
        </p:txBody>
      </p:sp>
      <p:sp>
        <p:nvSpPr>
          <p:cNvPr id="19" name="Picture Placeholder 5">
            <a:extLst>
              <a:ext uri="{FF2B5EF4-FFF2-40B4-BE49-F238E27FC236}">
                <a16:creationId xmlns:a16="http://schemas.microsoft.com/office/drawing/2014/main" id="{F7041300-41FA-A047-AE97-0B8F84F73868}"/>
              </a:ext>
            </a:extLst>
          </p:cNvPr>
          <p:cNvSpPr>
            <a:spLocks noGrp="1"/>
          </p:cNvSpPr>
          <p:nvPr>
            <p:ph type="pic" sz="quarter" idx="31" hasCustomPrompt="1"/>
          </p:nvPr>
        </p:nvSpPr>
        <p:spPr>
          <a:xfrm>
            <a:off x="6906161" y="1447707"/>
            <a:ext cx="941362" cy="940200"/>
          </a:xfrm>
          <a:prstGeom prst="ellipse">
            <a:avLst/>
          </a:prstGeom>
          <a:noFill/>
          <a:ln w="44450">
            <a:solidFill>
              <a:schemeClr val="bg1"/>
            </a:solidFill>
          </a:ln>
        </p:spPr>
        <p:txBody>
          <a:bodyPr anchor="ctr"/>
          <a:lstStyle>
            <a:lvl1pPr marL="0" indent="0" algn="ctr">
              <a:buNone/>
              <a:defRPr sz="749" b="0" i="0">
                <a:solidFill>
                  <a:schemeClr val="bg1"/>
                </a:solidFill>
                <a:latin typeface="Whitney Book" pitchFamily="2" charset="0"/>
              </a:defRPr>
            </a:lvl1pPr>
          </a:lstStyle>
          <a:p>
            <a:r>
              <a:rPr lang="en-US"/>
              <a:t>Insert icon here</a:t>
            </a:r>
          </a:p>
        </p:txBody>
      </p:sp>
    </p:spTree>
    <p:extLst>
      <p:ext uri="{BB962C8B-B14F-4D97-AF65-F5344CB8AC3E}">
        <p14:creationId xmlns:p14="http://schemas.microsoft.com/office/powerpoint/2010/main" val="30008584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Desktop, Mobile and tex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3B2A817-DDF7-6E47-BA35-925DB1D8F6C3}"/>
              </a:ext>
            </a:extLst>
          </p:cNvPr>
          <p:cNvSpPr>
            <a:spLocks noGrp="1"/>
          </p:cNvSpPr>
          <p:nvPr>
            <p:ph type="body" sz="quarter" idx="15" hasCustomPrompt="1"/>
          </p:nvPr>
        </p:nvSpPr>
        <p:spPr>
          <a:xfrm>
            <a:off x="5324476" y="1794065"/>
            <a:ext cx="3335820" cy="2682866"/>
          </a:xfrm>
          <a:prstGeom prst="rect">
            <a:avLst/>
          </a:prstGeom>
        </p:spPr>
        <p:txBody>
          <a:bodyPr wrap="square" lIns="0" rIns="90000">
            <a:noAutofit/>
          </a:bodyPr>
          <a:lstStyle>
            <a:lvl1pPr marL="0" marR="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Footer Placeholder 4">
            <a:extLst>
              <a:ext uri="{FF2B5EF4-FFF2-40B4-BE49-F238E27FC236}">
                <a16:creationId xmlns:a16="http://schemas.microsoft.com/office/drawing/2014/main" id="{115D2CAF-A28E-8B4C-87A1-CE3967DED3B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a:solidFill>
                  <a:schemeClr val="tx1">
                    <a:tint val="75000"/>
                  </a:schemeClr>
                </a:solidFill>
              </a:defRPr>
            </a:lvl1pPr>
          </a:lstStyle>
          <a:p>
            <a:r>
              <a:rPr lang="en-AU"/>
              <a:t>© Virgin Pulse 2021. All Rights Reserved.</a:t>
            </a:r>
            <a:endParaRPr lang="en-US"/>
          </a:p>
        </p:txBody>
      </p:sp>
      <p:sp>
        <p:nvSpPr>
          <p:cNvPr id="16" name="Text Placeholder 4">
            <a:extLst>
              <a:ext uri="{FF2B5EF4-FFF2-40B4-BE49-F238E27FC236}">
                <a16:creationId xmlns:a16="http://schemas.microsoft.com/office/drawing/2014/main" id="{F65B2DE4-9386-7C4B-BF0F-EEB89A9B8278}"/>
              </a:ext>
            </a:extLst>
          </p:cNvPr>
          <p:cNvSpPr>
            <a:spLocks noGrp="1"/>
          </p:cNvSpPr>
          <p:nvPr>
            <p:ph type="body" sz="quarter" idx="19"/>
          </p:nvPr>
        </p:nvSpPr>
        <p:spPr>
          <a:xfrm>
            <a:off x="5324476" y="1336982"/>
            <a:ext cx="3334940" cy="438025"/>
          </a:xfrm>
          <a:prstGeom prst="rect">
            <a:avLst/>
          </a:prstGeom>
        </p:spPr>
        <p:txBody>
          <a:bodyPr lIns="0"/>
          <a:lstStyle>
            <a:lvl1pPr marL="0" indent="0">
              <a:buNone/>
              <a:defRPr sz="2621" b="0" i="0">
                <a:gradFill flip="none" rotWithShape="1">
                  <a:gsLst>
                    <a:gs pos="0">
                      <a:schemeClr val="accent5"/>
                    </a:gs>
                    <a:gs pos="66000">
                      <a:schemeClr val="accent4"/>
                    </a:gs>
                  </a:gsLst>
                  <a:lin ang="0" scaled="1"/>
                  <a:tileRect/>
                </a:gradFill>
                <a:latin typeface="Tungsten Medium" pitchFamily="2" charset="0"/>
              </a:defRPr>
            </a:lvl1pPr>
          </a:lstStyle>
          <a:p>
            <a:pPr lvl="0"/>
            <a:r>
              <a:rPr lang="en-US"/>
              <a:t>Click to edit Master</a:t>
            </a:r>
          </a:p>
        </p:txBody>
      </p:sp>
      <p:sp>
        <p:nvSpPr>
          <p:cNvPr id="6" name="Title 3">
            <a:extLst>
              <a:ext uri="{FF2B5EF4-FFF2-40B4-BE49-F238E27FC236}">
                <a16:creationId xmlns:a16="http://schemas.microsoft.com/office/drawing/2014/main" id="{273FAA3F-235A-074F-ABF5-E75274EC2448}"/>
              </a:ext>
            </a:extLst>
          </p:cNvPr>
          <p:cNvSpPr txBox="1">
            <a:spLocks/>
          </p:cNvSpPr>
          <p:nvPr userDrawn="1"/>
        </p:nvSpPr>
        <p:spPr>
          <a:xfrm>
            <a:off x="0" y="161216"/>
            <a:ext cx="9144000" cy="1009663"/>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Tungsten Medium" pitchFamily="2" charset="0"/>
                <a:ea typeface="+mj-ea"/>
                <a:cs typeface="+mj-cs"/>
              </a:defRPr>
            </a:lvl1pPr>
          </a:lstStyle>
          <a:p>
            <a:r>
              <a:rPr lang="en-US" sz="4392"/>
              <a:t>Click to edit Master title style</a:t>
            </a:r>
          </a:p>
        </p:txBody>
      </p:sp>
    </p:spTree>
    <p:extLst>
      <p:ext uri="{BB962C8B-B14F-4D97-AF65-F5344CB8AC3E}">
        <p14:creationId xmlns:p14="http://schemas.microsoft.com/office/powerpoint/2010/main" val="12997702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Desktop, Mobile and tex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3B2A817-DDF7-6E47-BA35-925DB1D8F6C3}"/>
              </a:ext>
            </a:extLst>
          </p:cNvPr>
          <p:cNvSpPr>
            <a:spLocks noGrp="1"/>
          </p:cNvSpPr>
          <p:nvPr>
            <p:ph type="body" sz="quarter" idx="15" hasCustomPrompt="1"/>
          </p:nvPr>
        </p:nvSpPr>
        <p:spPr>
          <a:xfrm>
            <a:off x="5324476" y="1794065"/>
            <a:ext cx="3335820" cy="2682866"/>
          </a:xfrm>
          <a:prstGeom prst="rect">
            <a:avLst/>
          </a:prstGeom>
        </p:spPr>
        <p:txBody>
          <a:bodyPr wrap="square" lIns="0" rIns="90000">
            <a:noAutofit/>
          </a:bodyPr>
          <a:lstStyle>
            <a:lvl1pPr marL="0" marR="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Footer Placeholder 4">
            <a:extLst>
              <a:ext uri="{FF2B5EF4-FFF2-40B4-BE49-F238E27FC236}">
                <a16:creationId xmlns:a16="http://schemas.microsoft.com/office/drawing/2014/main" id="{115D2CAF-A28E-8B4C-87A1-CE3967DED3B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a:solidFill>
                  <a:schemeClr val="tx1">
                    <a:tint val="75000"/>
                  </a:schemeClr>
                </a:solidFill>
              </a:defRPr>
            </a:lvl1pPr>
          </a:lstStyle>
          <a:p>
            <a:r>
              <a:rPr lang="en-AU"/>
              <a:t>© Virgin Pulse 2021. All Rights Reserved.</a:t>
            </a:r>
            <a:endParaRPr lang="en-US"/>
          </a:p>
        </p:txBody>
      </p:sp>
      <p:sp>
        <p:nvSpPr>
          <p:cNvPr id="2" name="Title 1">
            <a:extLst>
              <a:ext uri="{FF2B5EF4-FFF2-40B4-BE49-F238E27FC236}">
                <a16:creationId xmlns:a16="http://schemas.microsoft.com/office/drawing/2014/main" id="{B972548F-09B4-AD46-B175-EC52871A4424}"/>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F65B2DE4-9386-7C4B-BF0F-EEB89A9B8278}"/>
              </a:ext>
            </a:extLst>
          </p:cNvPr>
          <p:cNvSpPr>
            <a:spLocks noGrp="1"/>
          </p:cNvSpPr>
          <p:nvPr>
            <p:ph type="body" sz="quarter" idx="19"/>
          </p:nvPr>
        </p:nvSpPr>
        <p:spPr>
          <a:xfrm>
            <a:off x="5324476" y="1336982"/>
            <a:ext cx="3334940" cy="438025"/>
          </a:xfrm>
          <a:prstGeom prst="rect">
            <a:avLst/>
          </a:prstGeom>
        </p:spPr>
        <p:txBody>
          <a:bodyPr lIns="0"/>
          <a:lstStyle>
            <a:lvl1pPr marL="0" indent="0">
              <a:buNone/>
              <a:defRPr sz="2621" b="0" i="0">
                <a:gradFill flip="none" rotWithShape="1">
                  <a:gsLst>
                    <a:gs pos="0">
                      <a:schemeClr val="accent5"/>
                    </a:gs>
                    <a:gs pos="66000">
                      <a:schemeClr val="accent4"/>
                    </a:gs>
                  </a:gsLst>
                  <a:lin ang="0" scaled="1"/>
                  <a:tileRect/>
                </a:gradFill>
                <a:latin typeface="Tungsten Medium" pitchFamily="2" charset="0"/>
              </a:defRPr>
            </a:lvl1pPr>
          </a:lstStyle>
          <a:p>
            <a:pPr lvl="0"/>
            <a:r>
              <a:rPr lang="en-US"/>
              <a:t>Click to edit Master</a:t>
            </a:r>
          </a:p>
        </p:txBody>
      </p:sp>
    </p:spTree>
    <p:extLst>
      <p:ext uri="{BB962C8B-B14F-4D97-AF65-F5344CB8AC3E}">
        <p14:creationId xmlns:p14="http://schemas.microsoft.com/office/powerpoint/2010/main" val="22552341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_Desktop, Mobile and tex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3B2A817-DDF7-6E47-BA35-925DB1D8F6C3}"/>
              </a:ext>
            </a:extLst>
          </p:cNvPr>
          <p:cNvSpPr>
            <a:spLocks noGrp="1"/>
          </p:cNvSpPr>
          <p:nvPr>
            <p:ph type="body" sz="quarter" idx="15" hasCustomPrompt="1"/>
          </p:nvPr>
        </p:nvSpPr>
        <p:spPr>
          <a:xfrm>
            <a:off x="5324476" y="1794065"/>
            <a:ext cx="3335820" cy="2682866"/>
          </a:xfrm>
          <a:prstGeom prst="rect">
            <a:avLst/>
          </a:prstGeom>
        </p:spPr>
        <p:txBody>
          <a:bodyPr wrap="square" lIns="0" rIns="90000">
            <a:noAutofit/>
          </a:bodyPr>
          <a:lstStyle>
            <a:lvl1pPr marL="0" marR="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Footer Placeholder 4">
            <a:extLst>
              <a:ext uri="{FF2B5EF4-FFF2-40B4-BE49-F238E27FC236}">
                <a16:creationId xmlns:a16="http://schemas.microsoft.com/office/drawing/2014/main" id="{115D2CAF-A28E-8B4C-87A1-CE3967DED3B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a:solidFill>
                  <a:schemeClr val="tx1">
                    <a:tint val="75000"/>
                  </a:schemeClr>
                </a:solidFill>
              </a:defRPr>
            </a:lvl1pPr>
          </a:lstStyle>
          <a:p>
            <a:r>
              <a:rPr lang="en-AU"/>
              <a:t>© Virgin Pulse 2021. All Rights Reserved.</a:t>
            </a:r>
            <a:endParaRPr lang="en-US"/>
          </a:p>
        </p:txBody>
      </p:sp>
      <p:sp>
        <p:nvSpPr>
          <p:cNvPr id="2" name="Title 1">
            <a:extLst>
              <a:ext uri="{FF2B5EF4-FFF2-40B4-BE49-F238E27FC236}">
                <a16:creationId xmlns:a16="http://schemas.microsoft.com/office/drawing/2014/main" id="{B972548F-09B4-AD46-B175-EC52871A4424}"/>
              </a:ext>
            </a:extLst>
          </p:cNvPr>
          <p:cNvSpPr>
            <a:spLocks noGrp="1"/>
          </p:cNvSpPr>
          <p:nvPr>
            <p:ph type="title"/>
          </p:nvPr>
        </p:nvSpPr>
        <p:spPr/>
        <p:txBody>
          <a:bodyPr/>
          <a:lstStyle/>
          <a:p>
            <a:endParaRPr lang="en-US"/>
          </a:p>
        </p:txBody>
      </p:sp>
      <p:sp>
        <p:nvSpPr>
          <p:cNvPr id="16" name="Text Placeholder 4">
            <a:extLst>
              <a:ext uri="{FF2B5EF4-FFF2-40B4-BE49-F238E27FC236}">
                <a16:creationId xmlns:a16="http://schemas.microsoft.com/office/drawing/2014/main" id="{F65B2DE4-9386-7C4B-BF0F-EEB89A9B8278}"/>
              </a:ext>
            </a:extLst>
          </p:cNvPr>
          <p:cNvSpPr>
            <a:spLocks noGrp="1"/>
          </p:cNvSpPr>
          <p:nvPr>
            <p:ph type="body" sz="quarter" idx="19"/>
          </p:nvPr>
        </p:nvSpPr>
        <p:spPr>
          <a:xfrm>
            <a:off x="5324476" y="1336982"/>
            <a:ext cx="3334940" cy="438025"/>
          </a:xfrm>
          <a:prstGeom prst="rect">
            <a:avLst/>
          </a:prstGeom>
        </p:spPr>
        <p:txBody>
          <a:bodyPr lIns="0"/>
          <a:lstStyle>
            <a:lvl1pPr marL="0" indent="0">
              <a:buNone/>
              <a:defRPr sz="2621" b="0" i="0">
                <a:gradFill flip="none" rotWithShape="1">
                  <a:gsLst>
                    <a:gs pos="0">
                      <a:schemeClr val="accent5"/>
                    </a:gs>
                    <a:gs pos="66000">
                      <a:schemeClr val="accent4"/>
                    </a:gs>
                  </a:gsLst>
                  <a:lin ang="0" scaled="1"/>
                  <a:tileRect/>
                </a:gradFill>
                <a:latin typeface="Tungsten Medium" pitchFamily="2" charset="0"/>
              </a:defRPr>
            </a:lvl1pPr>
          </a:lstStyle>
          <a:p>
            <a:pPr lvl="0"/>
            <a:r>
              <a:rPr lang="en-US"/>
              <a:t>Click to edit Master</a:t>
            </a:r>
          </a:p>
        </p:txBody>
      </p:sp>
    </p:spTree>
    <p:extLst>
      <p:ext uri="{BB962C8B-B14F-4D97-AF65-F5344CB8AC3E}">
        <p14:creationId xmlns:p14="http://schemas.microsoft.com/office/powerpoint/2010/main" val="29897099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673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2"/>
            <a:ext cx="838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899">
                <a:solidFill>
                  <a:schemeClr val="tx1"/>
                </a:solidFill>
              </a:defRPr>
            </a:lvl1pPr>
          </a:lstStyle>
          <a:p>
            <a:endParaRPr lang="en-US"/>
          </a:p>
        </p:txBody>
      </p:sp>
    </p:spTree>
    <p:extLst>
      <p:ext uri="{BB962C8B-B14F-4D97-AF65-F5344CB8AC3E}">
        <p14:creationId xmlns:p14="http://schemas.microsoft.com/office/powerpoint/2010/main" val="364662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6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6766206"/>
      </p:ext>
    </p:extLst>
  </p:cSld>
  <p:clrMapOvr>
    <a:overrideClrMapping bg1="lt1" tx1="dk1" bg2="lt2" tx2="dk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Right Title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1521619" y="710027"/>
            <a:ext cx="3050382" cy="937384"/>
          </a:xfrm>
        </p:spPr>
        <p:txBody>
          <a:bodyPr/>
          <a:lstStyle/>
          <a:p>
            <a:r>
              <a:rPr lang="en-US"/>
              <a:t>Click to edit Master title style</a:t>
            </a:r>
          </a:p>
        </p:txBody>
      </p:sp>
    </p:spTree>
    <p:extLst>
      <p:ext uri="{BB962C8B-B14F-4D97-AF65-F5344CB8AC3E}">
        <p14:creationId xmlns:p14="http://schemas.microsoft.com/office/powerpoint/2010/main" val="28986812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Inside Layout 1">
    <p:spTree>
      <p:nvGrpSpPr>
        <p:cNvPr id="1" name=""/>
        <p:cNvGrpSpPr/>
        <p:nvPr/>
      </p:nvGrpSpPr>
      <p:grpSpPr>
        <a:xfrm>
          <a:off x="0" y="0"/>
          <a:ext cx="0" cy="0"/>
          <a:chOff x="0" y="0"/>
          <a:chExt cx="0" cy="0"/>
        </a:xfrm>
      </p:grpSpPr>
      <p:sp>
        <p:nvSpPr>
          <p:cNvPr id="25" name="Picture Placeholder 18">
            <a:extLst>
              <a:ext uri="{FF2B5EF4-FFF2-40B4-BE49-F238E27FC236}">
                <a16:creationId xmlns:a16="http://schemas.microsoft.com/office/drawing/2014/main" id="{0B131568-0797-744B-91B1-6599266404C1}"/>
              </a:ext>
            </a:extLst>
          </p:cNvPr>
          <p:cNvSpPr>
            <a:spLocks noGrp="1"/>
          </p:cNvSpPr>
          <p:nvPr>
            <p:ph type="pic" sz="quarter" idx="16" hasCustomPrompt="1"/>
          </p:nvPr>
        </p:nvSpPr>
        <p:spPr>
          <a:xfrm>
            <a:off x="653628" y="1483551"/>
            <a:ext cx="8806645" cy="1677127"/>
          </a:xfrm>
          <a:prstGeom prst="rect">
            <a:avLst/>
          </a:prstGeom>
          <a:solidFill>
            <a:schemeClr val="bg2">
              <a:lumMod val="90000"/>
            </a:schemeClr>
          </a:solidFill>
        </p:spPr>
        <p:txBody>
          <a:bodyPr anchor="ctr"/>
          <a:lstStyle>
            <a:lvl1pPr marL="0" indent="0" algn="ctr">
              <a:buNone/>
              <a:defRPr sz="1534"/>
            </a:lvl1pPr>
          </a:lstStyle>
          <a:p>
            <a:r>
              <a:rPr lang="en-US"/>
              <a:t>Insert image</a:t>
            </a:r>
          </a:p>
        </p:txBody>
      </p:sp>
      <p:sp>
        <p:nvSpPr>
          <p:cNvPr id="3" name="Footer Placeholder 2">
            <a:extLst>
              <a:ext uri="{FF2B5EF4-FFF2-40B4-BE49-F238E27FC236}">
                <a16:creationId xmlns:a16="http://schemas.microsoft.com/office/drawing/2014/main" id="{033AD9A0-5188-5545-B804-00C612C6E4E5}"/>
              </a:ext>
            </a:extLst>
          </p:cNvPr>
          <p:cNvSpPr>
            <a:spLocks noGrp="1"/>
          </p:cNvSpPr>
          <p:nvPr>
            <p:ph type="ftr" sz="quarter" idx="10"/>
          </p:nvPr>
        </p:nvSpPr>
        <p:spPr/>
        <p:txBody>
          <a:bodyPr/>
          <a:lstStyle/>
          <a:p>
            <a:r>
              <a:rPr lang="en-AU"/>
              <a:t>© Virgin Pulse 2020</a:t>
            </a:r>
            <a:endParaRPr lang="en-US"/>
          </a:p>
        </p:txBody>
      </p:sp>
      <p:sp>
        <p:nvSpPr>
          <p:cNvPr id="40" name="Text Placeholder 38">
            <a:extLst>
              <a:ext uri="{FF2B5EF4-FFF2-40B4-BE49-F238E27FC236}">
                <a16:creationId xmlns:a16="http://schemas.microsoft.com/office/drawing/2014/main" id="{3A8E507F-282E-D046-9B90-8076CBC10024}"/>
              </a:ext>
            </a:extLst>
          </p:cNvPr>
          <p:cNvSpPr>
            <a:spLocks noGrp="1"/>
          </p:cNvSpPr>
          <p:nvPr>
            <p:ph type="body" sz="quarter" idx="17"/>
          </p:nvPr>
        </p:nvSpPr>
        <p:spPr>
          <a:xfrm>
            <a:off x="533834" y="361312"/>
            <a:ext cx="7987357" cy="374708"/>
          </a:xfrm>
          <a:prstGeom prst="rect">
            <a:avLst/>
          </a:prstGeom>
        </p:spPr>
        <p:txBody>
          <a:bodyPr/>
          <a:lstStyle>
            <a:lvl1pPr marL="0" indent="0" algn="l" defTabSz="467516" rtl="0" eaLnBrk="1" latinLnBrk="0" hangingPunct="1">
              <a:buNone/>
              <a:defRPr lang="en-GB" sz="920" b="1" kern="1200" dirty="0">
                <a:gradFill>
                  <a:gsLst>
                    <a:gs pos="0">
                      <a:schemeClr val="accent2"/>
                    </a:gs>
                    <a:gs pos="100000">
                      <a:schemeClr val="accent1"/>
                    </a:gs>
                    <a:gs pos="70000">
                      <a:schemeClr val="accent1"/>
                    </a:gs>
                  </a:gsLst>
                  <a:lin ang="13200000" scaled="0"/>
                </a:gradFill>
                <a:latin typeface="Whitney Semibold" pitchFamily="2" charset="0"/>
                <a:ea typeface="+mn-ea"/>
                <a:cs typeface="+mn-cs"/>
              </a:defRPr>
            </a:lvl1pPr>
          </a:lstStyle>
          <a:p>
            <a:pPr marL="116894" marR="0" lvl="0" indent="-116894" algn="l" defTabSz="467579" rtl="0" eaLnBrk="1" fontAlgn="auto" latinLnBrk="0" hangingPunct="1">
              <a:lnSpc>
                <a:spcPct val="80000"/>
              </a:lnSpc>
              <a:spcBef>
                <a:spcPts val="0"/>
              </a:spcBef>
              <a:spcAft>
                <a:spcPts val="0"/>
              </a:spcAft>
              <a:buClrTx/>
              <a:buSzTx/>
              <a:tabLst/>
              <a:defRPr/>
            </a:pPr>
            <a:r>
              <a:rPr lang="en-GB"/>
              <a:t>Click to edit Master text styles</a:t>
            </a:r>
          </a:p>
        </p:txBody>
      </p:sp>
      <p:sp>
        <p:nvSpPr>
          <p:cNvPr id="43" name="Text Placeholder 38">
            <a:extLst>
              <a:ext uri="{FF2B5EF4-FFF2-40B4-BE49-F238E27FC236}">
                <a16:creationId xmlns:a16="http://schemas.microsoft.com/office/drawing/2014/main" id="{49C2B1C9-61A8-A645-A860-12FB95394E49}"/>
              </a:ext>
            </a:extLst>
          </p:cNvPr>
          <p:cNvSpPr>
            <a:spLocks noGrp="1"/>
          </p:cNvSpPr>
          <p:nvPr>
            <p:ph type="body" sz="quarter" idx="18"/>
          </p:nvPr>
        </p:nvSpPr>
        <p:spPr>
          <a:xfrm>
            <a:off x="533834" y="840461"/>
            <a:ext cx="7987357" cy="591377"/>
          </a:xfrm>
          <a:prstGeom prst="rect">
            <a:avLst/>
          </a:prstGeom>
        </p:spPr>
        <p:txBody>
          <a:bodyPr numCol="2" spcCol="234000"/>
          <a:lstStyle>
            <a:lvl1pPr marL="0" indent="0">
              <a:lnSpc>
                <a:spcPct val="100000"/>
              </a:lnSpc>
              <a:buNone/>
              <a:defRPr lang="en-GB" sz="486" kern="1200" spc="-11" dirty="0">
                <a:solidFill>
                  <a:schemeClr val="bg2">
                    <a:lumMod val="50000"/>
                  </a:schemeClr>
                </a:solidFill>
                <a:latin typeface="Whitney Book" pitchFamily="2" charset="0"/>
                <a:ea typeface="+mn-ea"/>
                <a:cs typeface="+mn-cs"/>
              </a:defRPr>
            </a:lvl1pPr>
          </a:lstStyle>
          <a:p>
            <a:pPr marL="0" marR="0" lvl="0" indent="0" algn="l" defTabSz="467579" rtl="0" eaLnBrk="1" fontAlgn="auto" latinLnBrk="0" hangingPunct="1">
              <a:lnSpc>
                <a:spcPct val="80000"/>
              </a:lnSpc>
              <a:spcBef>
                <a:spcPts val="0"/>
              </a:spcBef>
              <a:spcAft>
                <a:spcPts val="0"/>
              </a:spcAft>
              <a:buClrTx/>
              <a:buSzTx/>
              <a:buFont typeface="Arial" panose="020B0604020202020204" pitchFamily="34" charset="0"/>
              <a:buNone/>
              <a:tabLst/>
              <a:defRPr/>
            </a:pPr>
            <a:r>
              <a:rPr lang="en-GB"/>
              <a:t>Click to edit Master text styles</a:t>
            </a:r>
          </a:p>
        </p:txBody>
      </p:sp>
      <p:sp>
        <p:nvSpPr>
          <p:cNvPr id="24" name="Text Placeholder 38">
            <a:extLst>
              <a:ext uri="{FF2B5EF4-FFF2-40B4-BE49-F238E27FC236}">
                <a16:creationId xmlns:a16="http://schemas.microsoft.com/office/drawing/2014/main" id="{C56D6F58-CDEF-7E44-9059-0080C0E09DED}"/>
              </a:ext>
            </a:extLst>
          </p:cNvPr>
          <p:cNvSpPr>
            <a:spLocks noGrp="1"/>
          </p:cNvSpPr>
          <p:nvPr>
            <p:ph type="body" sz="quarter" idx="19"/>
          </p:nvPr>
        </p:nvSpPr>
        <p:spPr>
          <a:xfrm>
            <a:off x="653629" y="3361393"/>
            <a:ext cx="2129966" cy="374708"/>
          </a:xfrm>
          <a:prstGeom prst="rect">
            <a:avLst/>
          </a:prstGeom>
        </p:spPr>
        <p:txBody>
          <a:bodyPr/>
          <a:lstStyle>
            <a:lvl1pPr marL="0" indent="0" algn="l" defTabSz="467516" rtl="0" eaLnBrk="1" latinLnBrk="0" hangingPunct="1">
              <a:buNone/>
              <a:defRPr lang="en-GB" sz="793" b="1" kern="1200" dirty="0">
                <a:gradFill>
                  <a:gsLst>
                    <a:gs pos="0">
                      <a:schemeClr val="accent4"/>
                    </a:gs>
                    <a:gs pos="100000">
                      <a:schemeClr val="accent6"/>
                    </a:gs>
                    <a:gs pos="70000">
                      <a:schemeClr val="accent6">
                        <a:lumMod val="100000"/>
                      </a:schemeClr>
                    </a:gs>
                  </a:gsLst>
                  <a:lin ang="13200000" scaled="0"/>
                </a:gradFill>
                <a:latin typeface="Whitney Semibold" pitchFamily="2" charset="0"/>
                <a:ea typeface="+mn-ea"/>
                <a:cs typeface="+mn-cs"/>
              </a:defRPr>
            </a:lvl1pPr>
          </a:lstStyle>
          <a:p>
            <a:pPr marL="0" marR="0" lvl="0" indent="-116894" algn="l" defTabSz="397074" rtl="0" eaLnBrk="1" fontAlgn="auto" latinLnBrk="0" hangingPunct="1">
              <a:lnSpc>
                <a:spcPct val="80000"/>
              </a:lnSpc>
              <a:spcBef>
                <a:spcPts val="0"/>
              </a:spcBef>
              <a:spcAft>
                <a:spcPts val="0"/>
              </a:spcAft>
              <a:buClrTx/>
              <a:buSzTx/>
              <a:tabLst/>
              <a:defRPr/>
            </a:pPr>
            <a:r>
              <a:rPr lang="en-GB"/>
              <a:t>Click to edit Master text styles</a:t>
            </a:r>
          </a:p>
        </p:txBody>
      </p:sp>
      <p:sp>
        <p:nvSpPr>
          <p:cNvPr id="26" name="Text Placeholder 38">
            <a:extLst>
              <a:ext uri="{FF2B5EF4-FFF2-40B4-BE49-F238E27FC236}">
                <a16:creationId xmlns:a16="http://schemas.microsoft.com/office/drawing/2014/main" id="{981B69FB-B4C0-A643-B574-49A4309EB5CD}"/>
              </a:ext>
            </a:extLst>
          </p:cNvPr>
          <p:cNvSpPr>
            <a:spLocks noGrp="1"/>
          </p:cNvSpPr>
          <p:nvPr>
            <p:ph type="body" sz="quarter" idx="20"/>
          </p:nvPr>
        </p:nvSpPr>
        <p:spPr>
          <a:xfrm>
            <a:off x="653629" y="3840543"/>
            <a:ext cx="2129966" cy="591377"/>
          </a:xfrm>
          <a:prstGeom prst="rect">
            <a:avLst/>
          </a:prstGeom>
        </p:spPr>
        <p:txBody>
          <a:bodyPr numCol="1"/>
          <a:lstStyle>
            <a:lvl1pPr marL="0" indent="0">
              <a:buNone/>
              <a:defRPr lang="en-GB" sz="486" kern="1200" dirty="0">
                <a:solidFill>
                  <a:schemeClr val="bg2">
                    <a:lumMod val="50000"/>
                  </a:schemeClr>
                </a:solidFill>
                <a:latin typeface="Whitney Book" pitchFamily="2" charset="0"/>
                <a:ea typeface="+mn-ea"/>
                <a:cs typeface="+mn-cs"/>
              </a:defRPr>
            </a:lvl1pPr>
          </a:lstStyle>
          <a:p>
            <a:pPr marL="0" marR="0" lvl="0" indent="0" algn="l" defTabSz="467579" rtl="0" eaLnBrk="1" fontAlgn="auto" latinLnBrk="0" hangingPunct="1">
              <a:lnSpc>
                <a:spcPct val="80000"/>
              </a:lnSpc>
              <a:spcBef>
                <a:spcPts val="0"/>
              </a:spcBef>
              <a:spcAft>
                <a:spcPts val="0"/>
              </a:spcAft>
              <a:buClrTx/>
              <a:buSzTx/>
              <a:buFont typeface="Arial" panose="020B0604020202020204" pitchFamily="34" charset="0"/>
              <a:buNone/>
              <a:tabLst/>
              <a:defRPr/>
            </a:pPr>
            <a:r>
              <a:rPr lang="en-GB"/>
              <a:t>Click to edit Master text styles</a:t>
            </a:r>
          </a:p>
        </p:txBody>
      </p:sp>
      <p:sp>
        <p:nvSpPr>
          <p:cNvPr id="4" name="Text Placeholder 3">
            <a:extLst>
              <a:ext uri="{FF2B5EF4-FFF2-40B4-BE49-F238E27FC236}">
                <a16:creationId xmlns:a16="http://schemas.microsoft.com/office/drawing/2014/main" id="{5A50CA12-C37B-A449-8E1B-B430807AAFD4}"/>
              </a:ext>
            </a:extLst>
          </p:cNvPr>
          <p:cNvSpPr>
            <a:spLocks noGrp="1"/>
          </p:cNvSpPr>
          <p:nvPr>
            <p:ph type="body" sz="quarter" idx="33"/>
          </p:nvPr>
        </p:nvSpPr>
        <p:spPr>
          <a:xfrm>
            <a:off x="3496236" y="3338310"/>
            <a:ext cx="2218618" cy="108009"/>
          </a:xfrm>
          <a:prstGeom prst="rect">
            <a:avLst/>
          </a:prstGeom>
        </p:spPr>
        <p:txBody>
          <a:bodyPr/>
          <a:lstStyle>
            <a:lvl1pPr marL="0" indent="0">
              <a:buNone/>
              <a:defRPr sz="512" b="1" i="0">
                <a:latin typeface="Whitney Semibold"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1" name="Text Placeholder 3">
            <a:extLst>
              <a:ext uri="{FF2B5EF4-FFF2-40B4-BE49-F238E27FC236}">
                <a16:creationId xmlns:a16="http://schemas.microsoft.com/office/drawing/2014/main" id="{8EEA5B51-6A84-2542-B9AA-767A58681567}"/>
              </a:ext>
            </a:extLst>
          </p:cNvPr>
          <p:cNvSpPr>
            <a:spLocks noGrp="1"/>
          </p:cNvSpPr>
          <p:nvPr>
            <p:ph type="body" sz="quarter" idx="34"/>
          </p:nvPr>
        </p:nvSpPr>
        <p:spPr>
          <a:xfrm>
            <a:off x="3496236" y="3451914"/>
            <a:ext cx="2218618" cy="374708"/>
          </a:xfrm>
          <a:prstGeom prst="rect">
            <a:avLst/>
          </a:prstGeom>
        </p:spPr>
        <p:txBody>
          <a:bodyPr tIns="0"/>
          <a:lstStyle>
            <a:lvl1pPr marL="0" indent="0">
              <a:buNone/>
              <a:defRPr sz="512" b="0" i="0">
                <a:latin typeface="Whitney Book"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4" name="Text Placeholder 3">
            <a:extLst>
              <a:ext uri="{FF2B5EF4-FFF2-40B4-BE49-F238E27FC236}">
                <a16:creationId xmlns:a16="http://schemas.microsoft.com/office/drawing/2014/main" id="{7F251137-A72F-7343-A7C4-0DC1CA623FE0}"/>
              </a:ext>
            </a:extLst>
          </p:cNvPr>
          <p:cNvSpPr>
            <a:spLocks noGrp="1"/>
          </p:cNvSpPr>
          <p:nvPr>
            <p:ph type="body" sz="quarter" idx="35"/>
          </p:nvPr>
        </p:nvSpPr>
        <p:spPr>
          <a:xfrm>
            <a:off x="3496236" y="3907073"/>
            <a:ext cx="2218618" cy="108009"/>
          </a:xfrm>
          <a:prstGeom prst="rect">
            <a:avLst/>
          </a:prstGeom>
        </p:spPr>
        <p:txBody>
          <a:bodyPr/>
          <a:lstStyle>
            <a:lvl1pPr marL="0" indent="0">
              <a:buNone/>
              <a:defRPr sz="512" b="1" i="0">
                <a:latin typeface="Whitney Semibold"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5" name="Text Placeholder 3">
            <a:extLst>
              <a:ext uri="{FF2B5EF4-FFF2-40B4-BE49-F238E27FC236}">
                <a16:creationId xmlns:a16="http://schemas.microsoft.com/office/drawing/2014/main" id="{2B9473C9-E8D5-8A4F-B9A0-9B6327D388BF}"/>
              </a:ext>
            </a:extLst>
          </p:cNvPr>
          <p:cNvSpPr>
            <a:spLocks noGrp="1"/>
          </p:cNvSpPr>
          <p:nvPr>
            <p:ph type="body" sz="quarter" idx="36"/>
          </p:nvPr>
        </p:nvSpPr>
        <p:spPr>
          <a:xfrm>
            <a:off x="3496236" y="4024225"/>
            <a:ext cx="2218618" cy="374708"/>
          </a:xfrm>
          <a:prstGeom prst="rect">
            <a:avLst/>
          </a:prstGeom>
        </p:spPr>
        <p:txBody>
          <a:bodyPr tIns="0"/>
          <a:lstStyle>
            <a:lvl1pPr marL="0" indent="0">
              <a:buNone/>
              <a:defRPr sz="512" b="0" i="0">
                <a:latin typeface="Whitney Book"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6" name="Text Placeholder 3">
            <a:extLst>
              <a:ext uri="{FF2B5EF4-FFF2-40B4-BE49-F238E27FC236}">
                <a16:creationId xmlns:a16="http://schemas.microsoft.com/office/drawing/2014/main" id="{C3DDB964-3505-7047-8543-FEA930DB1ECC}"/>
              </a:ext>
            </a:extLst>
          </p:cNvPr>
          <p:cNvSpPr>
            <a:spLocks noGrp="1"/>
          </p:cNvSpPr>
          <p:nvPr>
            <p:ph type="body" sz="quarter" idx="37"/>
          </p:nvPr>
        </p:nvSpPr>
        <p:spPr>
          <a:xfrm>
            <a:off x="6429641" y="3338310"/>
            <a:ext cx="2218618" cy="108009"/>
          </a:xfrm>
          <a:prstGeom prst="rect">
            <a:avLst/>
          </a:prstGeom>
        </p:spPr>
        <p:txBody>
          <a:bodyPr/>
          <a:lstStyle>
            <a:lvl1pPr marL="0" indent="0">
              <a:buNone/>
              <a:defRPr sz="512" b="1" i="0">
                <a:latin typeface="Whitney Semibold"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7" name="Text Placeholder 3">
            <a:extLst>
              <a:ext uri="{FF2B5EF4-FFF2-40B4-BE49-F238E27FC236}">
                <a16:creationId xmlns:a16="http://schemas.microsoft.com/office/drawing/2014/main" id="{F525B9B3-41C4-5E46-8CEB-C1C32D1CD606}"/>
              </a:ext>
            </a:extLst>
          </p:cNvPr>
          <p:cNvSpPr>
            <a:spLocks noGrp="1"/>
          </p:cNvSpPr>
          <p:nvPr>
            <p:ph type="body" sz="quarter" idx="38"/>
          </p:nvPr>
        </p:nvSpPr>
        <p:spPr>
          <a:xfrm>
            <a:off x="6429641" y="3451914"/>
            <a:ext cx="2218618" cy="374708"/>
          </a:xfrm>
          <a:prstGeom prst="rect">
            <a:avLst/>
          </a:prstGeom>
        </p:spPr>
        <p:txBody>
          <a:bodyPr tIns="0"/>
          <a:lstStyle>
            <a:lvl1pPr marL="0" indent="0">
              <a:buNone/>
              <a:defRPr sz="512" b="0" i="0">
                <a:latin typeface="Whitney Book"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8" name="Text Placeholder 3">
            <a:extLst>
              <a:ext uri="{FF2B5EF4-FFF2-40B4-BE49-F238E27FC236}">
                <a16:creationId xmlns:a16="http://schemas.microsoft.com/office/drawing/2014/main" id="{B0A0DE71-CE3F-B54E-80C8-59E99FCDB207}"/>
              </a:ext>
            </a:extLst>
          </p:cNvPr>
          <p:cNvSpPr>
            <a:spLocks noGrp="1"/>
          </p:cNvSpPr>
          <p:nvPr>
            <p:ph type="body" sz="quarter" idx="39"/>
          </p:nvPr>
        </p:nvSpPr>
        <p:spPr>
          <a:xfrm>
            <a:off x="6429641" y="3907073"/>
            <a:ext cx="2218618" cy="108009"/>
          </a:xfrm>
          <a:prstGeom prst="rect">
            <a:avLst/>
          </a:prstGeom>
        </p:spPr>
        <p:txBody>
          <a:bodyPr/>
          <a:lstStyle>
            <a:lvl1pPr marL="0" indent="0">
              <a:buNone/>
              <a:defRPr sz="512" b="1" i="0">
                <a:latin typeface="Whitney Semibold"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9" name="Text Placeholder 3">
            <a:extLst>
              <a:ext uri="{FF2B5EF4-FFF2-40B4-BE49-F238E27FC236}">
                <a16:creationId xmlns:a16="http://schemas.microsoft.com/office/drawing/2014/main" id="{3360A16D-79E2-094F-94C3-CA5A8378F309}"/>
              </a:ext>
            </a:extLst>
          </p:cNvPr>
          <p:cNvSpPr>
            <a:spLocks noGrp="1"/>
          </p:cNvSpPr>
          <p:nvPr>
            <p:ph type="body" sz="quarter" idx="40"/>
          </p:nvPr>
        </p:nvSpPr>
        <p:spPr>
          <a:xfrm>
            <a:off x="6429641" y="4024225"/>
            <a:ext cx="2218618" cy="374708"/>
          </a:xfrm>
          <a:prstGeom prst="rect">
            <a:avLst/>
          </a:prstGeom>
        </p:spPr>
        <p:txBody>
          <a:bodyPr tIns="0"/>
          <a:lstStyle>
            <a:lvl1pPr marL="0" indent="0">
              <a:buNone/>
              <a:defRPr sz="512" b="0" i="0">
                <a:latin typeface="Whitney Book"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Tree>
    <p:extLst>
      <p:ext uri="{BB962C8B-B14F-4D97-AF65-F5344CB8AC3E}">
        <p14:creationId xmlns:p14="http://schemas.microsoft.com/office/powerpoint/2010/main" val="2640409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304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414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8"/>
            <a:ext cx="3050382" cy="1502231"/>
          </a:xfrm>
        </p:spPr>
        <p:txBody>
          <a:bodyPr/>
          <a:lstStyle/>
          <a:p>
            <a:r>
              <a:rPr lang="en-US"/>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p:nvPr>
        </p:nvSpPr>
        <p:spPr>
          <a:xfrm>
            <a:off x="4629151" y="0"/>
            <a:ext cx="3107531"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8354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7"/>
            <a:ext cx="3050382" cy="981747"/>
          </a:xfrm>
        </p:spPr>
        <p:txBody>
          <a:bodyPr/>
          <a:lstStyle/>
          <a:p>
            <a:r>
              <a:rPr lang="en-US"/>
              <a:t>Click to edit Master title style</a:t>
            </a:r>
          </a:p>
        </p:txBody>
      </p:sp>
      <p:sp>
        <p:nvSpPr>
          <p:cNvPr id="3" name="Picture Placeholder 8">
            <a:extLst>
              <a:ext uri="{FF2B5EF4-FFF2-40B4-BE49-F238E27FC236}">
                <a16:creationId xmlns:a16="http://schemas.microsoft.com/office/drawing/2014/main" id="{9A2D4F83-68C8-465D-BCB1-63895E68719D}"/>
              </a:ext>
            </a:extLst>
          </p:cNvPr>
          <p:cNvSpPr>
            <a:spLocks noGrp="1"/>
          </p:cNvSpPr>
          <p:nvPr>
            <p:ph type="pic" sz="quarter" idx="12"/>
          </p:nvPr>
        </p:nvSpPr>
        <p:spPr>
          <a:xfrm>
            <a:off x="1600958" y="1691774"/>
            <a:ext cx="2299531" cy="198725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a:extLst>
              <a:ext uri="{FF2B5EF4-FFF2-40B4-BE49-F238E27FC236}">
                <a16:creationId xmlns:a16="http://schemas.microsoft.com/office/drawing/2014/main" id="{5440E674-1A0B-430C-B383-4782F9DF470B}"/>
              </a:ext>
            </a:extLst>
          </p:cNvPr>
          <p:cNvSpPr>
            <a:spLocks noGrp="1"/>
          </p:cNvSpPr>
          <p:nvPr>
            <p:ph type="pic" sz="quarter" idx="13"/>
          </p:nvPr>
        </p:nvSpPr>
        <p:spPr>
          <a:xfrm>
            <a:off x="4078819" y="1691774"/>
            <a:ext cx="2299531" cy="198725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EEA63802-8122-40EB-8337-F62BAEE0B391}"/>
              </a:ext>
            </a:extLst>
          </p:cNvPr>
          <p:cNvSpPr>
            <a:spLocks noGrp="1"/>
          </p:cNvSpPr>
          <p:nvPr>
            <p:ph type="pic" sz="quarter" idx="14"/>
          </p:nvPr>
        </p:nvSpPr>
        <p:spPr>
          <a:xfrm>
            <a:off x="6556680" y="1691774"/>
            <a:ext cx="2299531" cy="198725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2192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9"/>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Rectangle 1"/>
          <p:cNvSpPr/>
          <p:nvPr userDrawn="1"/>
        </p:nvSpPr>
        <p:spPr>
          <a:xfrm>
            <a:off x="764381" y="2851962"/>
            <a:ext cx="7615238" cy="1853389"/>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750"/>
              </a:spcBef>
            </a:pPr>
            <a:endParaRPr lang="en-US" sz="1050" b="0" i="0">
              <a:solidFill>
                <a:schemeClr val="tx1"/>
              </a:solidFill>
              <a:latin typeface="Whitney-Medium" pitchFamily="2" charset="0"/>
            </a:endParaRPr>
          </a:p>
        </p:txBody>
      </p:sp>
      <p:sp>
        <p:nvSpPr>
          <p:cNvPr id="3" name="Rectangle 2"/>
          <p:cNvSpPr/>
          <p:nvPr userDrawn="1"/>
        </p:nvSpPr>
        <p:spPr>
          <a:xfrm>
            <a:off x="764381" y="844155"/>
            <a:ext cx="7615238" cy="1853389"/>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750"/>
              </a:spcBef>
            </a:pPr>
            <a:endParaRPr lang="en-US" sz="1050" b="0" i="0">
              <a:solidFill>
                <a:schemeClr val="tx1"/>
              </a:solidFill>
              <a:latin typeface="Whitney-Medium" pitchFamily="2" charset="0"/>
            </a:endParaRPr>
          </a:p>
        </p:txBody>
      </p:sp>
      <p:sp>
        <p:nvSpPr>
          <p:cNvPr id="4" name="Picture Placeholder 8"/>
          <p:cNvSpPr>
            <a:spLocks noGrp="1"/>
          </p:cNvSpPr>
          <p:nvPr>
            <p:ph type="pic" sz="quarter" idx="12"/>
          </p:nvPr>
        </p:nvSpPr>
        <p:spPr>
          <a:xfrm>
            <a:off x="1601475" y="3164267"/>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3358946" y="3164267"/>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4"/>
          </p:nvPr>
        </p:nvSpPr>
        <p:spPr>
          <a:xfrm>
            <a:off x="5116416" y="3164267"/>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6871688" y="3164267"/>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6"/>
          </p:nvPr>
        </p:nvSpPr>
        <p:spPr>
          <a:xfrm>
            <a:off x="1601475" y="1204839"/>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7"/>
          </p:nvPr>
        </p:nvSpPr>
        <p:spPr>
          <a:xfrm>
            <a:off x="3358946" y="1204839"/>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8"/>
          </p:nvPr>
        </p:nvSpPr>
        <p:spPr>
          <a:xfrm>
            <a:off x="5116416" y="1204839"/>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9"/>
          </p:nvPr>
        </p:nvSpPr>
        <p:spPr>
          <a:xfrm>
            <a:off x="6871688" y="1204839"/>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08315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6" presetClass="emph" presetSubtype="0" accel="50000" decel="50000" autoRev="1" fill="hold" grpId="1" nodeType="withEffect">
                                  <p:stCondLst>
                                    <p:cond delay="1300"/>
                                  </p:stCondLst>
                                  <p:childTnLst>
                                    <p:animScale>
                                      <p:cBhvr>
                                        <p:cTn id="35" dur="500" fill="hold"/>
                                        <p:tgtEl>
                                          <p:spTgt spid="4"/>
                                        </p:tgtEl>
                                      </p:cBhvr>
                                      <p:by x="105000" y="105000"/>
                                    </p:animScale>
                                  </p:childTnLst>
                                </p:cTn>
                              </p:par>
                              <p:par>
                                <p:cTn id="36" presetID="22" presetClass="entr" presetSubtype="8" fill="hold" grpId="0" nodeType="withEffect">
                                  <p:stCondLst>
                                    <p:cond delay="17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6" presetClass="emph" presetSubtype="0" accel="50000" decel="50000" autoRev="1" fill="hold" grpId="1" nodeType="withEffect">
                                  <p:stCondLst>
                                    <p:cond delay="1700"/>
                                  </p:stCondLst>
                                  <p:childTnLst>
                                    <p:animScale>
                                      <p:cBhvr>
                                        <p:cTn id="40" dur="500" fill="hold"/>
                                        <p:tgtEl>
                                          <p:spTgt spid="5"/>
                                        </p:tgtEl>
                                      </p:cBhvr>
                                      <p:by x="105000" y="105000"/>
                                    </p:animScale>
                                  </p:childTnLst>
                                </p:cTn>
                              </p:par>
                              <p:par>
                                <p:cTn id="41" presetID="22" presetClass="entr" presetSubtype="8" fill="hold" grpId="0" nodeType="withEffect">
                                  <p:stCondLst>
                                    <p:cond delay="21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6" presetClass="emph" presetSubtype="0" accel="50000" decel="50000" autoRev="1" fill="hold" grpId="1" nodeType="withEffect">
                                  <p:stCondLst>
                                    <p:cond delay="2100"/>
                                  </p:stCondLst>
                                  <p:childTnLst>
                                    <p:animScale>
                                      <p:cBhvr>
                                        <p:cTn id="45" dur="500" fill="hold"/>
                                        <p:tgtEl>
                                          <p:spTgt spid="6"/>
                                        </p:tgtEl>
                                      </p:cBhvr>
                                      <p:by x="105000" y="105000"/>
                                    </p:animScale>
                                  </p:childTnLst>
                                </p:cTn>
                              </p:par>
                              <p:par>
                                <p:cTn id="46" presetID="22" presetClass="entr" presetSubtype="8" fill="hold" grpId="0" nodeType="withEffect">
                                  <p:stCondLst>
                                    <p:cond delay="25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6" presetClass="emph" presetSubtype="0" accel="50000" decel="50000" autoRev="1" fill="hold" grpId="1" nodeType="withEffect">
                                  <p:stCondLst>
                                    <p:cond delay="2500"/>
                                  </p:stCondLst>
                                  <p:childTnLst>
                                    <p:animScale>
                                      <p:cBhvr>
                                        <p:cTn id="50"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6" name="Picture Placeholder 8"/>
          <p:cNvSpPr>
            <a:spLocks noGrp="1"/>
          </p:cNvSpPr>
          <p:nvPr>
            <p:ph type="pic" sz="quarter" idx="12"/>
          </p:nvPr>
        </p:nvSpPr>
        <p:spPr>
          <a:xfrm>
            <a:off x="1975813" y="2141282"/>
            <a:ext cx="675000" cy="675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7" name="Picture Placeholder 8"/>
          <p:cNvSpPr>
            <a:spLocks noGrp="1"/>
          </p:cNvSpPr>
          <p:nvPr>
            <p:ph type="pic" sz="quarter" idx="13"/>
          </p:nvPr>
        </p:nvSpPr>
        <p:spPr>
          <a:xfrm>
            <a:off x="3733283" y="2141282"/>
            <a:ext cx="675000" cy="675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8" name="Picture Placeholder 8"/>
          <p:cNvSpPr>
            <a:spLocks noGrp="1"/>
          </p:cNvSpPr>
          <p:nvPr>
            <p:ph type="pic" sz="quarter" idx="14"/>
          </p:nvPr>
        </p:nvSpPr>
        <p:spPr>
          <a:xfrm>
            <a:off x="5490754" y="2141282"/>
            <a:ext cx="675000" cy="675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9" name="Picture Placeholder 8"/>
          <p:cNvSpPr>
            <a:spLocks noGrp="1"/>
          </p:cNvSpPr>
          <p:nvPr>
            <p:ph type="pic" sz="quarter" idx="15"/>
          </p:nvPr>
        </p:nvSpPr>
        <p:spPr>
          <a:xfrm>
            <a:off x="7246025" y="2141282"/>
            <a:ext cx="675000" cy="675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022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6"/>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37"/>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38"/>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8"/>
            <a:ext cx="2317188" cy="1502231"/>
          </a:xfrm>
        </p:spPr>
        <p:txBody>
          <a:bodyPr/>
          <a:lstStyle/>
          <a:p>
            <a:r>
              <a:rPr lang="en-US"/>
              <a:t>Click to edit Master title style</a:t>
            </a:r>
          </a:p>
        </p:txBody>
      </p:sp>
      <p:sp>
        <p:nvSpPr>
          <p:cNvPr id="5" name="Picture Placeholder 8"/>
          <p:cNvSpPr>
            <a:spLocks noGrp="1"/>
          </p:cNvSpPr>
          <p:nvPr>
            <p:ph type="pic" sz="quarter" idx="12"/>
          </p:nvPr>
        </p:nvSpPr>
        <p:spPr>
          <a:xfrm>
            <a:off x="3993038" y="844155"/>
            <a:ext cx="2116175" cy="239715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3"/>
          </p:nvPr>
        </p:nvSpPr>
        <p:spPr>
          <a:xfrm>
            <a:off x="6263444" y="839408"/>
            <a:ext cx="2116175" cy="24018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317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page2">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2250"/>
            <a:ext cx="9144000" cy="51480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4165777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7"/>
            <a:ext cx="3050381" cy="1148684"/>
          </a:xfrm>
        </p:spPr>
        <p:txBody>
          <a:bodyPr/>
          <a:lstStyle/>
          <a:p>
            <a:r>
              <a:rPr lang="en-US"/>
              <a:t>Click to edit Master title style</a:t>
            </a:r>
          </a:p>
        </p:txBody>
      </p:sp>
      <p:sp>
        <p:nvSpPr>
          <p:cNvPr id="8" name="Picture Placeholder 8"/>
          <p:cNvSpPr>
            <a:spLocks noGrp="1"/>
          </p:cNvSpPr>
          <p:nvPr>
            <p:ph type="pic" sz="quarter" idx="14"/>
          </p:nvPr>
        </p:nvSpPr>
        <p:spPr>
          <a:xfrm>
            <a:off x="1524493" y="2001319"/>
            <a:ext cx="2116175" cy="12671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5"/>
          </p:nvPr>
        </p:nvSpPr>
        <p:spPr>
          <a:xfrm>
            <a:off x="3893968" y="2001319"/>
            <a:ext cx="2116175" cy="12671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6"/>
          </p:nvPr>
        </p:nvSpPr>
        <p:spPr>
          <a:xfrm>
            <a:off x="6263444" y="2001319"/>
            <a:ext cx="2116175" cy="12671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5548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8"/>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9"/>
                                        </p:tgtEl>
                                      </p:cBhvr>
                                      <p:by x="105000" y="105000"/>
                                    </p:animScale>
                                  </p:childTnLst>
                                </p:cTn>
                              </p:par>
                              <p:par>
                                <p:cTn id="15" presetID="22" presetClass="entr" presetSubtype="8"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8" y="1819717"/>
            <a:ext cx="1647415"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3"/>
          </p:nvPr>
        </p:nvSpPr>
        <p:spPr>
          <a:xfrm>
            <a:off x="3258480" y="1819717"/>
            <a:ext cx="1647415"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4"/>
          </p:nvPr>
        </p:nvSpPr>
        <p:spPr>
          <a:xfrm>
            <a:off x="4994154" y="1819717"/>
            <a:ext cx="1647415"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5"/>
          </p:nvPr>
        </p:nvSpPr>
        <p:spPr>
          <a:xfrm>
            <a:off x="6732205" y="1819717"/>
            <a:ext cx="1647415"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09212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7" y="1819717"/>
            <a:ext cx="2114552"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8"/>
          <p:cNvSpPr>
            <a:spLocks noGrp="1"/>
          </p:cNvSpPr>
          <p:nvPr>
            <p:ph type="pic" sz="quarter" idx="13"/>
          </p:nvPr>
        </p:nvSpPr>
        <p:spPr>
          <a:xfrm>
            <a:off x="3893342" y="1819716"/>
            <a:ext cx="2114552"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p:cNvSpPr>
            <a:spLocks noGrp="1"/>
          </p:cNvSpPr>
          <p:nvPr>
            <p:ph type="pic" sz="quarter" idx="14"/>
          </p:nvPr>
        </p:nvSpPr>
        <p:spPr>
          <a:xfrm>
            <a:off x="6265067" y="1819715"/>
            <a:ext cx="2114552"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34423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13"/>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200"/>
                                  </p:stCondLst>
                                  <p:childTnLst>
                                    <p:animScale>
                                      <p:cBhvr>
                                        <p:cTn id="19"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14" grpId="0" animBg="1"/>
      <p:bldP spid="14"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3109981" y="1109730"/>
            <a:ext cx="2924040" cy="292404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5"/>
          <p:cNvSpPr>
            <a:spLocks noGrp="1"/>
          </p:cNvSpPr>
          <p:nvPr>
            <p:ph type="title"/>
          </p:nvPr>
        </p:nvSpPr>
        <p:spPr>
          <a:xfrm>
            <a:off x="1521619" y="710026"/>
            <a:ext cx="3050382" cy="1312610"/>
          </a:xfrm>
        </p:spPr>
        <p:txBody>
          <a:bodyPr/>
          <a:lstStyle/>
          <a:p>
            <a:r>
              <a:rPr lang="en-US"/>
              <a:t>Click to edit Master title style</a:t>
            </a:r>
          </a:p>
        </p:txBody>
      </p:sp>
    </p:spTree>
    <p:extLst>
      <p:ext uri="{BB962C8B-B14F-4D97-AF65-F5344CB8AC3E}">
        <p14:creationId xmlns:p14="http://schemas.microsoft.com/office/powerpoint/2010/main" val="78823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524923" y="1720940"/>
            <a:ext cx="2288485" cy="170704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768728" y="881478"/>
            <a:ext cx="7609959" cy="1235558"/>
          </a:xfrm>
          <a:effectLst>
            <a:outerShdw blurRad="762000" dist="381000" dir="5400000" algn="t" rotWithShape="0">
              <a:prstClr val="black">
                <a:alpha val="30000"/>
              </a:prstClr>
            </a:outerShdw>
          </a:effectLst>
        </p:spPr>
        <p:txBody>
          <a:bodyPr/>
          <a:lstStyle>
            <a:lvl1pPr>
              <a:defRPr sz="8998" b="1" i="0">
                <a:latin typeface="Whitney Bold" pitchFamily="2" charset="0"/>
                <a:ea typeface="Montserrat Black" charset="0"/>
                <a:cs typeface="Montserrat Black" charset="0"/>
              </a:defRPr>
            </a:lvl1pPr>
          </a:lstStyle>
          <a:p>
            <a:r>
              <a:rPr lang="en-US"/>
              <a:t>Click to edit</a:t>
            </a:r>
          </a:p>
        </p:txBody>
      </p:sp>
    </p:spTree>
    <p:extLst>
      <p:ext uri="{BB962C8B-B14F-4D97-AF65-F5344CB8AC3E}">
        <p14:creationId xmlns:p14="http://schemas.microsoft.com/office/powerpoint/2010/main" val="41848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4572000" y="0"/>
            <a:ext cx="457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Title 1"/>
          <p:cNvSpPr>
            <a:spLocks noGrp="1"/>
          </p:cNvSpPr>
          <p:nvPr>
            <p:ph type="title"/>
          </p:nvPr>
        </p:nvSpPr>
        <p:spPr>
          <a:xfrm>
            <a:off x="768728" y="1953972"/>
            <a:ext cx="7609959" cy="1235558"/>
          </a:xfrm>
          <a:effectLst>
            <a:outerShdw blurRad="762000" dist="381000" dir="5400000" algn="t" rotWithShape="0">
              <a:prstClr val="black">
                <a:alpha val="30000"/>
              </a:prstClr>
            </a:outerShdw>
          </a:effectLst>
        </p:spPr>
        <p:txBody>
          <a:bodyPr/>
          <a:lstStyle>
            <a:lvl1pPr algn="ctr">
              <a:defRPr sz="7199" b="1" i="0">
                <a:latin typeface="Whitney Bold" pitchFamily="2" charset="0"/>
                <a:ea typeface="Montserrat Black" charset="0"/>
                <a:cs typeface="Montserrat Black" charset="0"/>
              </a:defRPr>
            </a:lvl1pPr>
          </a:lstStyle>
          <a:p>
            <a:r>
              <a:rPr lang="en-US"/>
              <a:t>Click to edit</a:t>
            </a:r>
          </a:p>
        </p:txBody>
      </p:sp>
    </p:spTree>
    <p:extLst>
      <p:ext uri="{BB962C8B-B14F-4D97-AF65-F5344CB8AC3E}">
        <p14:creationId xmlns:p14="http://schemas.microsoft.com/office/powerpoint/2010/main" val="37371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00476" y="710028"/>
            <a:ext cx="4585666" cy="937384"/>
          </a:xfrm>
        </p:spPr>
        <p:txBody>
          <a:bodyPr/>
          <a:lstStyle/>
          <a:p>
            <a:r>
              <a:rPr lang="en-US"/>
              <a:t>Click to edit Master title style</a:t>
            </a:r>
          </a:p>
        </p:txBody>
      </p:sp>
      <p:sp>
        <p:nvSpPr>
          <p:cNvPr id="4" name="Picture Placeholder 8"/>
          <p:cNvSpPr>
            <a:spLocks noGrp="1"/>
          </p:cNvSpPr>
          <p:nvPr>
            <p:ph type="pic" sz="quarter" idx="12"/>
          </p:nvPr>
        </p:nvSpPr>
        <p:spPr>
          <a:xfrm>
            <a:off x="767685" y="0"/>
            <a:ext cx="2282697"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583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00476" y="710028"/>
            <a:ext cx="4585666" cy="937384"/>
          </a:xfrm>
        </p:spPr>
        <p:txBody>
          <a:bodyPr/>
          <a:lstStyle/>
          <a:p>
            <a:r>
              <a:rPr lang="en-US"/>
              <a:t>Click to edit Master title style</a:t>
            </a:r>
          </a:p>
        </p:txBody>
      </p:sp>
      <p:sp>
        <p:nvSpPr>
          <p:cNvPr id="4" name="Picture Placeholder 8"/>
          <p:cNvSpPr>
            <a:spLocks noGrp="1"/>
          </p:cNvSpPr>
          <p:nvPr>
            <p:ph type="pic" sz="quarter" idx="12"/>
          </p:nvPr>
        </p:nvSpPr>
        <p:spPr>
          <a:xfrm>
            <a:off x="764382" y="0"/>
            <a:ext cx="2286001"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9673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812382" cy="937384"/>
          </a:xfrm>
        </p:spPr>
        <p:txBody>
          <a:bodyPr/>
          <a:lstStyle/>
          <a:p>
            <a:r>
              <a:rPr lang="en-US"/>
              <a:t>Click to edit Master title style</a:t>
            </a:r>
          </a:p>
        </p:txBody>
      </p:sp>
      <p:sp>
        <p:nvSpPr>
          <p:cNvPr id="4" name="Picture Placeholder 8"/>
          <p:cNvSpPr>
            <a:spLocks noGrp="1"/>
          </p:cNvSpPr>
          <p:nvPr>
            <p:ph type="pic" sz="quarter" idx="12"/>
          </p:nvPr>
        </p:nvSpPr>
        <p:spPr>
          <a:xfrm>
            <a:off x="6096000" y="0"/>
            <a:ext cx="3048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2412818"/>
            <a:ext cx="1171440" cy="117144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706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6861303" y="0"/>
            <a:ext cx="2282697"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68408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grey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7" name="TextBox 6"/>
          <p:cNvSpPr txBox="1"/>
          <p:nvPr/>
        </p:nvSpPr>
        <p:spPr>
          <a:xfrm>
            <a:off x="1442374" y="1226853"/>
            <a:ext cx="184731" cy="300082"/>
          </a:xfrm>
          <a:prstGeom prst="rect">
            <a:avLst/>
          </a:prstGeom>
          <a:noFill/>
        </p:spPr>
        <p:txBody>
          <a:bodyPr wrap="none" rtlCol="0">
            <a:spAutoFit/>
          </a:bodyPr>
          <a:lstStyle/>
          <a:p>
            <a:endParaRPr lang="en-US" sz="1350"/>
          </a:p>
        </p:txBody>
      </p:sp>
      <p:sp>
        <p:nvSpPr>
          <p:cNvPr id="8" name="TextBox 7"/>
          <p:cNvSpPr txBox="1"/>
          <p:nvPr/>
        </p:nvSpPr>
        <p:spPr>
          <a:xfrm>
            <a:off x="1119455" y="435856"/>
            <a:ext cx="184731" cy="300082"/>
          </a:xfrm>
          <a:prstGeom prst="rect">
            <a:avLst/>
          </a:prstGeom>
          <a:noFill/>
        </p:spPr>
        <p:txBody>
          <a:bodyPr wrap="none" rtlCol="0">
            <a:spAutoFit/>
          </a:bodyPr>
          <a:lstStyle/>
          <a:p>
            <a:endParaRPr lang="en-US" sz="1350"/>
          </a:p>
        </p:txBody>
      </p:sp>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1168282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32065" y="710028"/>
            <a:ext cx="3049935" cy="937384"/>
          </a:xfrm>
        </p:spPr>
        <p:txBody>
          <a:bodyPr/>
          <a:lstStyle/>
          <a:p>
            <a:r>
              <a:rPr lang="en-US"/>
              <a:t>Click to edit Master title style</a:t>
            </a:r>
          </a:p>
        </p:txBody>
      </p:sp>
      <p:sp>
        <p:nvSpPr>
          <p:cNvPr id="4" name="Picture Placeholder 8"/>
          <p:cNvSpPr>
            <a:spLocks noGrp="1"/>
          </p:cNvSpPr>
          <p:nvPr>
            <p:ph type="pic" sz="quarter" idx="12"/>
          </p:nvPr>
        </p:nvSpPr>
        <p:spPr>
          <a:xfrm>
            <a:off x="762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8822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334000" y="0"/>
            <a:ext cx="381000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8594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3048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024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5331619" y="0"/>
            <a:ext cx="3812381"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71845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334000" y="3429000"/>
            <a:ext cx="381000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0066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2592840" y="1446775"/>
            <a:ext cx="2924040" cy="292404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0211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3817620" y="426720"/>
            <a:ext cx="2278380" cy="12877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3"/>
          </p:nvPr>
        </p:nvSpPr>
        <p:spPr>
          <a:xfrm>
            <a:off x="6309360" y="845820"/>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4"/>
          </p:nvPr>
        </p:nvSpPr>
        <p:spPr>
          <a:xfrm>
            <a:off x="3817620" y="2573117"/>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5"/>
          </p:nvPr>
        </p:nvSpPr>
        <p:spPr>
          <a:xfrm>
            <a:off x="6309360" y="2992217"/>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309360" y="845820"/>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7"/>
          </p:nvPr>
        </p:nvSpPr>
        <p:spPr>
          <a:xfrm>
            <a:off x="6309360" y="2992217"/>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3346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par>
                                <p:cTn id="25" presetID="22" presetClass="entr" presetSubtype="8"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6" presetClass="emph" presetSubtype="0" accel="50000" decel="50000" autoRev="1" fill="hold" grpId="1" nodeType="withEffect">
                                  <p:stCondLst>
                                    <p:cond delay="500"/>
                                  </p:stCondLst>
                                  <p:childTnLst>
                                    <p:animScale>
                                      <p:cBhvr>
                                        <p:cTn id="29" dur="500" fill="hold"/>
                                        <p:tgtEl>
                                          <p:spTgt spid="9"/>
                                        </p:tgtEl>
                                      </p:cBhvr>
                                      <p:by x="105000" y="105000"/>
                                    </p:animScale>
                                  </p:childTnLst>
                                </p:cTn>
                              </p:par>
                              <p:par>
                                <p:cTn id="30" presetID="22" presetClass="entr" presetSubtype="8" fill="hold" grpId="0" nodeType="withEffect">
                                  <p:stCondLst>
                                    <p:cond delay="15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6" presetClass="emph" presetSubtype="0" accel="50000" decel="50000" autoRev="1" fill="hold" grpId="1" nodeType="withEffect">
                                  <p:stCondLst>
                                    <p:cond delay="1500"/>
                                  </p:stCondLst>
                                  <p:childTnLst>
                                    <p:animScale>
                                      <p:cBhvr>
                                        <p:cTn id="34"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3995040" y="411956"/>
            <a:ext cx="1909967" cy="12877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3"/>
          </p:nvPr>
        </p:nvSpPr>
        <p:spPr>
          <a:xfrm>
            <a:off x="6469652" y="845820"/>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4"/>
          </p:nvPr>
        </p:nvSpPr>
        <p:spPr>
          <a:xfrm>
            <a:off x="3995040" y="2573117"/>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5"/>
          </p:nvPr>
        </p:nvSpPr>
        <p:spPr>
          <a:xfrm>
            <a:off x="6469652" y="2992217"/>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8"/>
          </p:nvPr>
        </p:nvSpPr>
        <p:spPr>
          <a:xfrm>
            <a:off x="1520428" y="844153"/>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2" name="Picture Placeholder 8"/>
          <p:cNvSpPr>
            <a:spLocks noGrp="1"/>
          </p:cNvSpPr>
          <p:nvPr>
            <p:ph type="pic" sz="quarter" idx="19"/>
          </p:nvPr>
        </p:nvSpPr>
        <p:spPr>
          <a:xfrm>
            <a:off x="1520428" y="2990550"/>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1955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0"/>
                                  </p:stCondLst>
                                  <p:childTnLst>
                                    <p:animScale>
                                      <p:cBhvr>
                                        <p:cTn id="9" dur="500" fill="hold"/>
                                        <p:tgtEl>
                                          <p:spTgt spid="11"/>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2"/>
                                        </p:tgtEl>
                                      </p:cBhvr>
                                      <p:by x="105000" y="105000"/>
                                    </p:animScale>
                                  </p:childTnLst>
                                </p:cTn>
                              </p:par>
                              <p:par>
                                <p:cTn id="25" presetID="22" presetClass="entr" presetSubtype="8"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7"/>
                                        </p:tgtEl>
                                      </p:cBhvr>
                                      <p:by x="105000" y="105000"/>
                                    </p:animScale>
                                  </p:childTnLst>
                                </p:cTn>
                              </p:par>
                              <p:par>
                                <p:cTn id="30" presetID="22" presetClass="entr" presetSubtype="8" fill="hold" grpId="0" nodeType="withEffect">
                                  <p:stCondLst>
                                    <p:cond delay="125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6" presetClass="emph" presetSubtype="0" accel="50000" decel="50000" autoRev="1" fill="hold" grpId="1" nodeType="withEffect">
                                  <p:stCondLst>
                                    <p:cond delay="1250"/>
                                  </p:stCondLst>
                                  <p:childTnLst>
                                    <p:animScale>
                                      <p:cBhvr>
                                        <p:cTn id="3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11" grpId="0" animBg="1"/>
      <p:bldP spid="11" grpId="1" animBg="1"/>
      <p:bldP spid="12" grpId="0" animBg="1"/>
      <p:bldP spid="12"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2293620" cy="342900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4"/>
          </p:nvPr>
        </p:nvSpPr>
        <p:spPr>
          <a:xfrm>
            <a:off x="3055620" y="3429000"/>
            <a:ext cx="532638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83967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762000" y="3429000"/>
            <a:ext cx="838200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179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eal slic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 y="-2250"/>
            <a:ext cx="9143874" cy="5148000"/>
          </a:xfrm>
          <a:prstGeom prst="rect">
            <a:avLst/>
          </a:prstGeom>
        </p:spPr>
      </p:pic>
      <p:sp>
        <p:nvSpPr>
          <p:cNvPr id="3" name="Title 1"/>
          <p:cNvSpPr>
            <a:spLocks noGrp="1"/>
          </p:cNvSpPr>
          <p:nvPr>
            <p:ph type="title"/>
          </p:nvPr>
        </p:nvSpPr>
        <p:spPr>
          <a:xfrm>
            <a:off x="304800" y="133350"/>
            <a:ext cx="8382000" cy="857250"/>
          </a:xfrm>
        </p:spPr>
        <p:txBody>
          <a:bodyPr/>
          <a:lstStyle/>
          <a:p>
            <a:r>
              <a:rPr lang="en-US"/>
              <a:t>Click to edit Master title style</a:t>
            </a:r>
          </a:p>
        </p:txBody>
      </p:sp>
      <p:sp>
        <p:nvSpPr>
          <p:cNvPr id="4"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4283969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334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3955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1590041"/>
          </a:xfrm>
        </p:spPr>
        <p:txBody>
          <a:bodyPr/>
          <a:lstStyle/>
          <a:p>
            <a:r>
              <a:rPr lang="en-US"/>
              <a:t>Click to edit Master title style</a:t>
            </a:r>
          </a:p>
        </p:txBody>
      </p:sp>
      <p:sp>
        <p:nvSpPr>
          <p:cNvPr id="4" name="Picture Placeholder 8"/>
          <p:cNvSpPr>
            <a:spLocks noGrp="1"/>
          </p:cNvSpPr>
          <p:nvPr>
            <p:ph type="pic" sz="quarter" idx="12"/>
          </p:nvPr>
        </p:nvSpPr>
        <p:spPr>
          <a:xfrm>
            <a:off x="4572000" y="0"/>
            <a:ext cx="457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05549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26381" y="710028"/>
            <a:ext cx="3059761" cy="937384"/>
          </a:xfrm>
        </p:spPr>
        <p:txBody>
          <a:bodyPr/>
          <a:lstStyle/>
          <a:p>
            <a:r>
              <a:rPr lang="en-US"/>
              <a:t>Click to edit Master title style</a:t>
            </a:r>
          </a:p>
        </p:txBody>
      </p:sp>
      <p:sp>
        <p:nvSpPr>
          <p:cNvPr id="4" name="Picture Placeholder 8"/>
          <p:cNvSpPr>
            <a:spLocks noGrp="1"/>
          </p:cNvSpPr>
          <p:nvPr>
            <p:ph type="pic" sz="quarter" idx="12"/>
          </p:nvPr>
        </p:nvSpPr>
        <p:spPr>
          <a:xfrm>
            <a:off x="762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4316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64382" y="710028"/>
            <a:ext cx="3059761" cy="937384"/>
          </a:xfrm>
        </p:spPr>
        <p:txBody>
          <a:bodyPr/>
          <a:lstStyle/>
          <a:p>
            <a:r>
              <a:rPr lang="en-US"/>
              <a:t>Click to edit Master title style</a:t>
            </a:r>
          </a:p>
        </p:txBody>
      </p:sp>
      <p:sp>
        <p:nvSpPr>
          <p:cNvPr id="4" name="Picture Placeholder 8"/>
          <p:cNvSpPr>
            <a:spLocks noGrp="1"/>
          </p:cNvSpPr>
          <p:nvPr>
            <p:ph type="pic" sz="quarter" idx="12"/>
          </p:nvPr>
        </p:nvSpPr>
        <p:spPr>
          <a:xfrm>
            <a:off x="4580189"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42531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1590041"/>
          </a:xfrm>
        </p:spPr>
        <p:txBody>
          <a:bodyPr/>
          <a:lstStyle/>
          <a:p>
            <a:r>
              <a:rPr lang="en-US"/>
              <a:t>Click to edit Master title style</a:t>
            </a:r>
          </a:p>
        </p:txBody>
      </p:sp>
      <p:sp>
        <p:nvSpPr>
          <p:cNvPr id="4" name="Picture Placeholder 8"/>
          <p:cNvSpPr>
            <a:spLocks noGrp="1"/>
          </p:cNvSpPr>
          <p:nvPr>
            <p:ph type="pic" sz="quarter" idx="12"/>
          </p:nvPr>
        </p:nvSpPr>
        <p:spPr>
          <a:xfrm>
            <a:off x="764382" y="2571750"/>
            <a:ext cx="8379619"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723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26381" y="3767967"/>
            <a:ext cx="3059761" cy="937384"/>
          </a:xfrm>
        </p:spPr>
        <p:txBody>
          <a:bodyPr/>
          <a:lstStyle/>
          <a:p>
            <a:r>
              <a:rPr lang="en-US"/>
              <a:t>Click to edit Master title style</a:t>
            </a:r>
          </a:p>
        </p:txBody>
      </p:sp>
      <p:sp>
        <p:nvSpPr>
          <p:cNvPr id="4" name="Picture Placeholder 8"/>
          <p:cNvSpPr>
            <a:spLocks noGrp="1"/>
          </p:cNvSpPr>
          <p:nvPr>
            <p:ph type="pic" sz="quarter" idx="12"/>
          </p:nvPr>
        </p:nvSpPr>
        <p:spPr>
          <a:xfrm>
            <a:off x="762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8283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64382" y="3767967"/>
            <a:ext cx="3059761" cy="937384"/>
          </a:xfrm>
        </p:spPr>
        <p:txBody>
          <a:bodyPr/>
          <a:lstStyle/>
          <a:p>
            <a:r>
              <a:rPr lang="en-US"/>
              <a:t>Click to edit Master title style</a:t>
            </a:r>
          </a:p>
        </p:txBody>
      </p:sp>
      <p:sp>
        <p:nvSpPr>
          <p:cNvPr id="4" name="Picture Placeholder 8"/>
          <p:cNvSpPr>
            <a:spLocks noGrp="1"/>
          </p:cNvSpPr>
          <p:nvPr>
            <p:ph type="pic" sz="quarter" idx="12"/>
          </p:nvPr>
        </p:nvSpPr>
        <p:spPr>
          <a:xfrm>
            <a:off x="4569619"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91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26381" y="710028"/>
            <a:ext cx="3059761" cy="937384"/>
          </a:xfrm>
        </p:spPr>
        <p:txBody>
          <a:bodyPr/>
          <a:lstStyle/>
          <a:p>
            <a:r>
              <a:rPr lang="en-US"/>
              <a:t>Click to edit Master title style</a:t>
            </a:r>
          </a:p>
        </p:txBody>
      </p:sp>
    </p:spTree>
    <p:extLst>
      <p:ext uri="{BB962C8B-B14F-4D97-AF65-F5344CB8AC3E}">
        <p14:creationId xmlns:p14="http://schemas.microsoft.com/office/powerpoint/2010/main" val="510000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4564381" y="426720"/>
            <a:ext cx="4579619" cy="30022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2293620" y="3429000"/>
            <a:ext cx="380238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1855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6850380" y="0"/>
            <a:ext cx="2293620" cy="3429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141220"/>
            <a:ext cx="2286000" cy="30022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1025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eal wedge">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1129636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6850380" y="0"/>
            <a:ext cx="2293620" cy="25603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56032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4564380" y="-2286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850380" y="2560320"/>
            <a:ext cx="229362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2059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4572000" y="0"/>
            <a:ext cx="2293620" cy="257175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865620" y="2571750"/>
            <a:ext cx="2278380"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07325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43" name="Picture Placeholder 8"/>
          <p:cNvSpPr>
            <a:spLocks noGrp="1"/>
          </p:cNvSpPr>
          <p:nvPr>
            <p:ph type="pic" sz="quarter" idx="25"/>
          </p:nvPr>
        </p:nvSpPr>
        <p:spPr>
          <a:xfrm>
            <a:off x="6944679" y="3463291"/>
            <a:ext cx="2199321" cy="124205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4" name="Picture Placeholder 8"/>
          <p:cNvSpPr>
            <a:spLocks noGrp="1"/>
          </p:cNvSpPr>
          <p:nvPr>
            <p:ph type="pic" sz="quarter" idx="14"/>
          </p:nvPr>
        </p:nvSpPr>
        <p:spPr>
          <a:xfrm>
            <a:off x="4572000" y="844154"/>
            <a:ext cx="2293620" cy="3861195"/>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26"/>
          </p:nvPr>
        </p:nvSpPr>
        <p:spPr>
          <a:xfrm>
            <a:off x="6944679" y="2153723"/>
            <a:ext cx="2199321" cy="124205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2" name="Picture Placeholder 8"/>
          <p:cNvSpPr>
            <a:spLocks noGrp="1"/>
          </p:cNvSpPr>
          <p:nvPr>
            <p:ph type="pic" sz="quarter" idx="27"/>
          </p:nvPr>
        </p:nvSpPr>
        <p:spPr>
          <a:xfrm>
            <a:off x="6944679" y="844155"/>
            <a:ext cx="2199321" cy="124205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94716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4"/>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3"/>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1"/>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4" grpId="1" animBg="1"/>
      <p:bldP spid="11" grpId="0" animBg="1"/>
      <p:bldP spid="11" grpId="1" animBg="1"/>
      <p:bldP spid="12" grpId="0" animBg="1"/>
      <p:bldP spid="12"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2_Custom Layout">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3187338"/>
            <a:ext cx="1442358" cy="195616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7"/>
          </p:nvPr>
        </p:nvSpPr>
        <p:spPr>
          <a:xfrm>
            <a:off x="7701642" y="844155"/>
            <a:ext cx="1442358" cy="195616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44" name="Picture Placeholder 8"/>
          <p:cNvSpPr>
            <a:spLocks noGrp="1"/>
          </p:cNvSpPr>
          <p:nvPr>
            <p:ph type="pic" sz="quarter" idx="14"/>
          </p:nvPr>
        </p:nvSpPr>
        <p:spPr>
          <a:xfrm>
            <a:off x="6134099" y="1928263"/>
            <a:ext cx="1442358" cy="195616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025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0"/>
                                  </p:stCondLst>
                                  <p:childTnLst>
                                    <p:animScale>
                                      <p:cBhvr>
                                        <p:cTn id="9" dur="500" fill="hold"/>
                                        <p:tgtEl>
                                          <p:spTgt spid="9"/>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44" grpId="0" animBg="1"/>
      <p:bldP spid="44"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3_Custom Layout">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1928263"/>
            <a:ext cx="1442358" cy="195616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7"/>
          </p:nvPr>
        </p:nvSpPr>
        <p:spPr>
          <a:xfrm>
            <a:off x="7701642" y="1928263"/>
            <a:ext cx="1442358" cy="195616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44" name="Picture Placeholder 8"/>
          <p:cNvSpPr>
            <a:spLocks noGrp="1"/>
          </p:cNvSpPr>
          <p:nvPr>
            <p:ph type="pic" sz="quarter" idx="14"/>
          </p:nvPr>
        </p:nvSpPr>
        <p:spPr>
          <a:xfrm>
            <a:off x="5749184" y="844153"/>
            <a:ext cx="2185586" cy="386119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0"/>
                                  </p:stCondLst>
                                  <p:childTnLst>
                                    <p:animScale>
                                      <p:cBhvr>
                                        <p:cTn id="9" dur="500" fill="hold"/>
                                        <p:tgtEl>
                                          <p:spTgt spid="9"/>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44" grpId="0" animBg="1"/>
      <p:bldP spid="44"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6850380" y="0"/>
            <a:ext cx="2293620" cy="25603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4564380" y="-22860"/>
            <a:ext cx="2286000" cy="5166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850380" y="2560320"/>
            <a:ext cx="229362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5993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6850380" y="0"/>
            <a:ext cx="2293620" cy="51435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56032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4564380" y="-2286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1705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4564380" y="0"/>
            <a:ext cx="4579620" cy="25603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56032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850380" y="2560320"/>
            <a:ext cx="229362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7380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4564380" y="2560320"/>
            <a:ext cx="4579620" cy="25831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4564380" y="-2286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6"/>
          </p:nvPr>
        </p:nvSpPr>
        <p:spPr>
          <a:xfrm>
            <a:off x="6850380" y="-22860"/>
            <a:ext cx="229362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2781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4572000" y="0"/>
            <a:ext cx="1524000" cy="3429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2712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orange wedge">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
        <p:nvSpPr>
          <p:cNvPr id="3" name="Picture Placeholder 2"/>
          <p:cNvSpPr>
            <a:spLocks noGrp="1"/>
          </p:cNvSpPr>
          <p:nvPr>
            <p:ph type="pic" sz="quarter" idx="10" hasCustomPrompt="1"/>
          </p:nvPr>
        </p:nvSpPr>
        <p:spPr>
          <a:xfrm>
            <a:off x="6477000" y="1428750"/>
            <a:ext cx="2209800" cy="3352800"/>
          </a:xfrm>
        </p:spPr>
        <p:txBody>
          <a:bodyPr/>
          <a:lstStyle/>
          <a:p>
            <a:r>
              <a:rPr lang="en-US"/>
              <a:t>Insert image</a:t>
            </a:r>
          </a:p>
        </p:txBody>
      </p:sp>
    </p:spTree>
    <p:extLst>
      <p:ext uri="{BB962C8B-B14F-4D97-AF65-F5344CB8AC3E}">
        <p14:creationId xmlns:p14="http://schemas.microsoft.com/office/powerpoint/2010/main" val="448639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4572000" y="0"/>
            <a:ext cx="1524000" cy="3429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6"/>
          </p:nvPr>
        </p:nvSpPr>
        <p:spPr>
          <a:xfrm>
            <a:off x="304681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2221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0"/>
                                  </p:stCondLst>
                                  <p:childTnLst>
                                    <p:animScale>
                                      <p:cBhvr>
                                        <p:cTn id="9" dur="500" fill="hold"/>
                                        <p:tgtEl>
                                          <p:spTgt spid="7"/>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5"/>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6_Custom Layout">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4572000" y="0"/>
            <a:ext cx="1524000" cy="3429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6"/>
          </p:nvPr>
        </p:nvSpPr>
        <p:spPr>
          <a:xfrm>
            <a:off x="304681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7"/>
          </p:nvPr>
        </p:nvSpPr>
        <p:spPr>
          <a:xfrm>
            <a:off x="152281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59337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4"/>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5"/>
                                        </p:tgtEl>
                                      </p:cBhvr>
                                      <p:by x="105000" y="105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4511040" y="1628546"/>
            <a:ext cx="1645920" cy="232074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6"/>
          </p:nvPr>
        </p:nvSpPr>
        <p:spPr>
          <a:xfrm>
            <a:off x="3048000"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7"/>
          </p:nvPr>
        </p:nvSpPr>
        <p:spPr>
          <a:xfrm>
            <a:off x="1521619"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8"/>
          </p:nvPr>
        </p:nvSpPr>
        <p:spPr>
          <a:xfrm>
            <a:off x="-4763"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72305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2446020" y="1714500"/>
            <a:ext cx="1524000" cy="21488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132421"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5818823"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8"/>
          </p:nvPr>
        </p:nvSpPr>
        <p:spPr>
          <a:xfrm>
            <a:off x="759619"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1130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2302806" y="1714500"/>
            <a:ext cx="1447253" cy="21488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8"/>
          </p:nvPr>
        </p:nvSpPr>
        <p:spPr>
          <a:xfrm>
            <a:off x="759619" y="1714500"/>
            <a:ext cx="1452185"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p:cNvSpPr>
            <a:spLocks noGrp="1"/>
          </p:cNvSpPr>
          <p:nvPr>
            <p:ph type="pic" sz="quarter" idx="20"/>
          </p:nvPr>
        </p:nvSpPr>
        <p:spPr>
          <a:xfrm>
            <a:off x="3841061" y="1714500"/>
            <a:ext cx="1452185"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21"/>
          </p:nvPr>
        </p:nvSpPr>
        <p:spPr>
          <a:xfrm>
            <a:off x="6927434" y="1714500"/>
            <a:ext cx="1452185"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6" name="Picture Placeholder 8"/>
          <p:cNvSpPr>
            <a:spLocks noGrp="1"/>
          </p:cNvSpPr>
          <p:nvPr>
            <p:ph type="pic" sz="quarter" idx="22"/>
          </p:nvPr>
        </p:nvSpPr>
        <p:spPr>
          <a:xfrm>
            <a:off x="5384248" y="1714500"/>
            <a:ext cx="1452185"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24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0"/>
                                  </p:stCondLst>
                                  <p:childTnLst>
                                    <p:animScale>
                                      <p:cBhvr>
                                        <p:cTn id="9" dur="500" fill="hold"/>
                                        <p:tgtEl>
                                          <p:spTgt spid="9"/>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4"/>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6"/>
                                        </p:tgtEl>
                                      </p:cBhvr>
                                      <p:by x="105000" y="105000"/>
                                    </p:animScale>
                                  </p:childTnLst>
                                </p:cTn>
                              </p:par>
                              <p:par>
                                <p:cTn id="25" presetID="22" presetClass="entr" presetSubtype="8"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4" grpId="0" animBg="1"/>
      <p:bldP spid="14" grpId="1" animBg="1"/>
      <p:bldP spid="15" grpId="0" animBg="1"/>
      <p:bldP spid="15" grpId="1" animBg="1"/>
      <p:bldP spid="16" grpId="0" animBg="1"/>
      <p:bldP spid="16"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1" cy="937384"/>
          </a:xfrm>
        </p:spPr>
        <p:txBody>
          <a:bodyPr/>
          <a:lstStyle/>
          <a:p>
            <a:r>
              <a:rPr lang="en-US"/>
              <a:t>Click to edit Master title style</a:t>
            </a:r>
          </a:p>
        </p:txBody>
      </p:sp>
      <p:sp>
        <p:nvSpPr>
          <p:cNvPr id="7" name="Picture Placeholder 8"/>
          <p:cNvSpPr>
            <a:spLocks noGrp="1"/>
          </p:cNvSpPr>
          <p:nvPr>
            <p:ph type="pic" sz="quarter" idx="15"/>
          </p:nvPr>
        </p:nvSpPr>
        <p:spPr>
          <a:xfrm>
            <a:off x="4564380" y="-22860"/>
            <a:ext cx="2286000" cy="5166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Rectangle 7"/>
          <p:cNvSpPr/>
          <p:nvPr userDrawn="1"/>
        </p:nvSpPr>
        <p:spPr>
          <a:xfrm>
            <a:off x="6850380" y="-22860"/>
            <a:ext cx="2293620" cy="51663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spTree>
    <p:extLst>
      <p:ext uri="{BB962C8B-B14F-4D97-AF65-F5344CB8AC3E}">
        <p14:creationId xmlns:p14="http://schemas.microsoft.com/office/powerpoint/2010/main" val="153402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3619" y="710028"/>
            <a:ext cx="3050381" cy="937384"/>
          </a:xfrm>
        </p:spPr>
        <p:txBody>
          <a:bodyPr/>
          <a:lstStyle/>
          <a:p>
            <a:r>
              <a:rPr lang="en-US"/>
              <a:t>Click to edit Master title style</a:t>
            </a:r>
          </a:p>
        </p:txBody>
      </p:sp>
      <p:sp>
        <p:nvSpPr>
          <p:cNvPr id="3" name="Picture Placeholder 8"/>
          <p:cNvSpPr>
            <a:spLocks noGrp="1"/>
          </p:cNvSpPr>
          <p:nvPr>
            <p:ph type="pic" sz="quarter" idx="14"/>
          </p:nvPr>
        </p:nvSpPr>
        <p:spPr>
          <a:xfrm>
            <a:off x="5334000" y="851306"/>
            <a:ext cx="3040380" cy="3431135"/>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4" name="Rectangle 3"/>
          <p:cNvSpPr/>
          <p:nvPr userDrawn="1"/>
        </p:nvSpPr>
        <p:spPr>
          <a:xfrm>
            <a:off x="0" y="855240"/>
            <a:ext cx="1531621" cy="34272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spTree>
    <p:extLst>
      <p:ext uri="{BB962C8B-B14F-4D97-AF65-F5344CB8AC3E}">
        <p14:creationId xmlns:p14="http://schemas.microsoft.com/office/powerpoint/2010/main" val="63699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3809140" y="1"/>
            <a:ext cx="2294480" cy="171748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Picture Placeholder 8"/>
          <p:cNvSpPr>
            <a:spLocks noGrp="1"/>
          </p:cNvSpPr>
          <p:nvPr>
            <p:ph type="pic" sz="quarter" idx="15"/>
          </p:nvPr>
        </p:nvSpPr>
        <p:spPr>
          <a:xfrm>
            <a:off x="3504340" y="1717483"/>
            <a:ext cx="2294480" cy="171748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6"/>
          </p:nvPr>
        </p:nvSpPr>
        <p:spPr>
          <a:xfrm>
            <a:off x="3809140" y="3433638"/>
            <a:ext cx="2294480" cy="171748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4431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10"/>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0"/>
            <a:ext cx="838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8175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0"/>
            <a:ext cx="8382000" cy="30175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41860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mputer ">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 y="-2250"/>
            <a:ext cx="9143870" cy="5147999"/>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48948"/>
            <a:ext cx="6096000" cy="3518943"/>
          </a:xfrm>
          <a:prstGeom prst="rect">
            <a:avLst/>
          </a:prstGeom>
        </p:spPr>
      </p:pic>
      <p:pic>
        <p:nvPicPr>
          <p:cNvPr id="11" name="Picture 10"/>
          <p:cNvPicPr>
            <a:picLocks noChangeAspect="1"/>
          </p:cNvPicPr>
          <p:nvPr/>
        </p:nvPicPr>
        <p:blipFill>
          <a:blip r:embed="rId4"/>
          <a:stretch>
            <a:fillRect/>
          </a:stretch>
        </p:blipFill>
        <p:spPr>
          <a:xfrm>
            <a:off x="4229100" y="4248150"/>
            <a:ext cx="685800" cy="171450"/>
          </a:xfrm>
          <a:prstGeom prst="rect">
            <a:avLst/>
          </a:prstGeom>
        </p:spPr>
      </p:pic>
      <p:sp>
        <p:nvSpPr>
          <p:cNvPr id="12" name="Picture Placeholder 4"/>
          <p:cNvSpPr>
            <a:spLocks noGrp="1"/>
          </p:cNvSpPr>
          <p:nvPr>
            <p:ph type="pic" sz="quarter" idx="10"/>
          </p:nvPr>
        </p:nvSpPr>
        <p:spPr>
          <a:xfrm>
            <a:off x="2340000" y="1399950"/>
            <a:ext cx="4464000" cy="2808000"/>
          </a:xfrm>
        </p:spPr>
        <p:txBody>
          <a:bodyPr/>
          <a:lstStyle/>
          <a:p>
            <a:r>
              <a:rPr lang="en-US"/>
              <a:t>Click icon to add picture</a:t>
            </a:r>
          </a:p>
        </p:txBody>
      </p:sp>
      <p:sp>
        <p:nvSpPr>
          <p:cNvPr id="6" name="Title 1"/>
          <p:cNvSpPr>
            <a:spLocks noGrp="1"/>
          </p:cNvSpPr>
          <p:nvPr>
            <p:ph type="title"/>
          </p:nvPr>
        </p:nvSpPr>
        <p:spPr>
          <a:xfrm>
            <a:off x="304800" y="133350"/>
            <a:ext cx="8382000" cy="857250"/>
          </a:xfrm>
        </p:spPr>
        <p:txBody>
          <a:bodyPr/>
          <a:lstStyle/>
          <a:p>
            <a:r>
              <a:rPr lang="en-US"/>
              <a:t>Click to edit Master title style</a:t>
            </a:r>
          </a:p>
        </p:txBody>
      </p:sp>
      <p:sp>
        <p:nvSpPr>
          <p:cNvPr id="7"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3316619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882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4770120" y="2571750"/>
            <a:ext cx="3616022" cy="214503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8"/>
          </p:nvPr>
        </p:nvSpPr>
        <p:spPr>
          <a:xfrm>
            <a:off x="1521618" y="2571750"/>
            <a:ext cx="3050383" cy="214503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7122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5725885" y="1731374"/>
            <a:ext cx="1684020" cy="168401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12" name="Picture Placeholder 8"/>
          <p:cNvSpPr>
            <a:spLocks noGrp="1"/>
          </p:cNvSpPr>
          <p:nvPr>
            <p:ph type="pic" sz="quarter" idx="18"/>
          </p:nvPr>
        </p:nvSpPr>
        <p:spPr>
          <a:xfrm>
            <a:off x="7459980" y="0"/>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19"/>
          </p:nvPr>
        </p:nvSpPr>
        <p:spPr>
          <a:xfrm>
            <a:off x="7459980" y="1731373"/>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6" name="Picture Placeholder 8"/>
          <p:cNvSpPr>
            <a:spLocks noGrp="1"/>
          </p:cNvSpPr>
          <p:nvPr>
            <p:ph type="pic" sz="quarter" idx="20"/>
          </p:nvPr>
        </p:nvSpPr>
        <p:spPr>
          <a:xfrm>
            <a:off x="7459980" y="346274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8" name="Picture Placeholder 8"/>
          <p:cNvSpPr>
            <a:spLocks noGrp="1"/>
          </p:cNvSpPr>
          <p:nvPr>
            <p:ph type="pic" sz="quarter" idx="22"/>
          </p:nvPr>
        </p:nvSpPr>
        <p:spPr>
          <a:xfrm>
            <a:off x="5725885" y="0"/>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9" name="Picture Placeholder 8"/>
          <p:cNvSpPr>
            <a:spLocks noGrp="1"/>
          </p:cNvSpPr>
          <p:nvPr>
            <p:ph type="pic" sz="quarter" idx="23"/>
          </p:nvPr>
        </p:nvSpPr>
        <p:spPr>
          <a:xfrm>
            <a:off x="5725885" y="3468733"/>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0" name="Picture Placeholder 8"/>
          <p:cNvSpPr>
            <a:spLocks noGrp="1"/>
          </p:cNvSpPr>
          <p:nvPr>
            <p:ph type="pic" sz="quarter" idx="24"/>
          </p:nvPr>
        </p:nvSpPr>
        <p:spPr>
          <a:xfrm>
            <a:off x="3984170" y="3468733"/>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1" name="Picture Placeholder 8"/>
          <p:cNvSpPr>
            <a:spLocks noGrp="1"/>
          </p:cNvSpPr>
          <p:nvPr>
            <p:ph type="pic" sz="quarter" idx="25"/>
          </p:nvPr>
        </p:nvSpPr>
        <p:spPr>
          <a:xfrm>
            <a:off x="2234293" y="3468733"/>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295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308447"/>
            <a:ext cx="3812382" cy="937384"/>
          </a:xfrm>
        </p:spPr>
        <p:txBody>
          <a:bodyPr/>
          <a:lstStyle/>
          <a:p>
            <a:r>
              <a:rPr lang="en-US"/>
              <a:t>Click to edit Master title style</a:t>
            </a:r>
          </a:p>
        </p:txBody>
      </p:sp>
      <p:sp>
        <p:nvSpPr>
          <p:cNvPr id="11" name="Picture Placeholder 8"/>
          <p:cNvSpPr>
            <a:spLocks noGrp="1"/>
          </p:cNvSpPr>
          <p:nvPr>
            <p:ph type="pic" sz="quarter" idx="25"/>
          </p:nvPr>
        </p:nvSpPr>
        <p:spPr>
          <a:xfrm>
            <a:off x="1521619" y="87058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8"/>
          <p:cNvSpPr>
            <a:spLocks noGrp="1"/>
          </p:cNvSpPr>
          <p:nvPr>
            <p:ph type="pic" sz="quarter" idx="27"/>
          </p:nvPr>
        </p:nvSpPr>
        <p:spPr>
          <a:xfrm>
            <a:off x="5003959" y="87058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p:cNvSpPr>
            <a:spLocks noGrp="1"/>
          </p:cNvSpPr>
          <p:nvPr>
            <p:ph type="pic" sz="quarter" idx="28"/>
          </p:nvPr>
        </p:nvSpPr>
        <p:spPr>
          <a:xfrm>
            <a:off x="6748939" y="87058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14"/>
          </p:nvPr>
        </p:nvSpPr>
        <p:spPr>
          <a:xfrm>
            <a:off x="3262789" y="870587"/>
            <a:ext cx="1684020" cy="168401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6" name="Picture Placeholder 8"/>
          <p:cNvSpPr>
            <a:spLocks noGrp="1"/>
          </p:cNvSpPr>
          <p:nvPr>
            <p:ph type="pic" sz="quarter" idx="29"/>
          </p:nvPr>
        </p:nvSpPr>
        <p:spPr>
          <a:xfrm>
            <a:off x="8486299" y="87058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7239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par>
                                <p:cTn id="25" presetID="22" presetClass="entr" presetSubtype="8" fill="hold" grpId="0" nodeType="withEffect">
                                  <p:stCondLst>
                                    <p:cond delay="2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6" presetClass="emph" presetSubtype="0" accel="50000" decel="50000" autoRev="1" fill="hold" grpId="1" nodeType="withEffect">
                                  <p:stCondLst>
                                    <p:cond delay="2200"/>
                                  </p:stCondLst>
                                  <p:childTnLst>
                                    <p:animScale>
                                      <p:cBhvr>
                                        <p:cTn id="2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308447"/>
            <a:ext cx="3812382" cy="937384"/>
          </a:xfrm>
        </p:spPr>
        <p:txBody>
          <a:bodyPr/>
          <a:lstStyle/>
          <a:p>
            <a:r>
              <a:rPr lang="en-US"/>
              <a:t>Click to edit Master title style</a:t>
            </a:r>
          </a:p>
        </p:txBody>
      </p:sp>
      <p:sp>
        <p:nvSpPr>
          <p:cNvPr id="11" name="Picture Placeholder 8"/>
          <p:cNvSpPr>
            <a:spLocks noGrp="1"/>
          </p:cNvSpPr>
          <p:nvPr>
            <p:ph type="pic" sz="quarter" idx="25"/>
          </p:nvPr>
        </p:nvSpPr>
        <p:spPr>
          <a:xfrm>
            <a:off x="1521619" y="870586"/>
            <a:ext cx="2219666"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8"/>
          <p:cNvSpPr>
            <a:spLocks noGrp="1"/>
          </p:cNvSpPr>
          <p:nvPr>
            <p:ph type="pic" sz="quarter" idx="27"/>
          </p:nvPr>
        </p:nvSpPr>
        <p:spPr>
          <a:xfrm>
            <a:off x="6159954" y="870586"/>
            <a:ext cx="2219666"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14"/>
          </p:nvPr>
        </p:nvSpPr>
        <p:spPr>
          <a:xfrm>
            <a:off x="3840787" y="870587"/>
            <a:ext cx="2219666" cy="168401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3310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5" grpId="1"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308447"/>
            <a:ext cx="3812382" cy="937384"/>
          </a:xfrm>
        </p:spPr>
        <p:txBody>
          <a:bodyPr/>
          <a:lstStyle/>
          <a:p>
            <a:r>
              <a:rPr lang="en-US"/>
              <a:t>Click to edit Master title style</a:t>
            </a:r>
          </a:p>
        </p:txBody>
      </p:sp>
      <p:sp>
        <p:nvSpPr>
          <p:cNvPr id="11" name="Picture Placeholder 8"/>
          <p:cNvSpPr>
            <a:spLocks noGrp="1"/>
          </p:cNvSpPr>
          <p:nvPr>
            <p:ph type="pic" sz="quarter" idx="25"/>
          </p:nvPr>
        </p:nvSpPr>
        <p:spPr>
          <a:xfrm>
            <a:off x="1521619" y="870586"/>
            <a:ext cx="163068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8"/>
          <p:cNvSpPr>
            <a:spLocks noGrp="1"/>
          </p:cNvSpPr>
          <p:nvPr>
            <p:ph type="pic" sz="quarter" idx="27"/>
          </p:nvPr>
        </p:nvSpPr>
        <p:spPr>
          <a:xfrm>
            <a:off x="5006498" y="870586"/>
            <a:ext cx="163068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p:cNvSpPr>
            <a:spLocks noGrp="1"/>
          </p:cNvSpPr>
          <p:nvPr>
            <p:ph type="pic" sz="quarter" idx="28"/>
          </p:nvPr>
        </p:nvSpPr>
        <p:spPr>
          <a:xfrm>
            <a:off x="6748939" y="870586"/>
            <a:ext cx="163068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14"/>
          </p:nvPr>
        </p:nvSpPr>
        <p:spPr>
          <a:xfrm>
            <a:off x="3264059" y="870587"/>
            <a:ext cx="1630680" cy="168401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85557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1523139" y="864043"/>
            <a:ext cx="1350000" cy="135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51842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pic>
        <p:nvPicPr>
          <p:cNvPr id="2" name="Picture 1" descr="iPhone6_mockup_front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729" y="838787"/>
            <a:ext cx="2397580" cy="3750255"/>
          </a:xfrm>
          <a:prstGeom prst="rect">
            <a:avLst/>
          </a:prstGeom>
        </p:spPr>
      </p:pic>
      <p:pic>
        <p:nvPicPr>
          <p:cNvPr id="8" name="Picture 7" descr="iPhone6_mockup_front_white.png">
            <a:extLst>
              <a:ext uri="{FF2B5EF4-FFF2-40B4-BE49-F238E27FC236}">
                <a16:creationId xmlns:a16="http://schemas.microsoft.com/office/drawing/2014/main" id="{874DFAB0-A0E5-774B-B082-264D740A06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471" y="838787"/>
            <a:ext cx="2397580" cy="3750255"/>
          </a:xfrm>
          <a:prstGeom prst="rect">
            <a:avLst/>
          </a:prstGeom>
        </p:spPr>
      </p:pic>
      <p:pic>
        <p:nvPicPr>
          <p:cNvPr id="12" name="Picture 11" descr="iPhone6_mockup_front_white.png">
            <a:extLst>
              <a:ext uri="{FF2B5EF4-FFF2-40B4-BE49-F238E27FC236}">
                <a16:creationId xmlns:a16="http://schemas.microsoft.com/office/drawing/2014/main" id="{20219FE1-0C8D-B445-9F5A-DD4371250C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5212" y="838787"/>
            <a:ext cx="2397580" cy="3750255"/>
          </a:xfrm>
          <a:prstGeom prst="rect">
            <a:avLst/>
          </a:prstGeom>
        </p:spPr>
      </p:pic>
      <p:sp>
        <p:nvSpPr>
          <p:cNvPr id="3" name="Title 2">
            <a:extLst>
              <a:ext uri="{FF2B5EF4-FFF2-40B4-BE49-F238E27FC236}">
                <a16:creationId xmlns:a16="http://schemas.microsoft.com/office/drawing/2014/main" id="{8A2D716B-E962-C346-B017-AEFBBA8E6DAF}"/>
              </a:ext>
            </a:extLst>
          </p:cNvPr>
          <p:cNvSpPr>
            <a:spLocks noGrp="1"/>
          </p:cNvSpPr>
          <p:nvPr>
            <p:ph type="title"/>
          </p:nvPr>
        </p:nvSpPr>
        <p:spPr>
          <a:xfrm>
            <a:off x="1521619" y="710028"/>
            <a:ext cx="2835943" cy="937384"/>
          </a:xfrm>
        </p:spPr>
        <p:txBody>
          <a:bodyPr/>
          <a:lstStyle/>
          <a:p>
            <a:r>
              <a:rPr lang="en-US"/>
              <a:t>Click to edit Master title style</a:t>
            </a:r>
          </a:p>
        </p:txBody>
      </p:sp>
      <p:sp>
        <p:nvSpPr>
          <p:cNvPr id="13" name="Picture Placeholder 8">
            <a:extLst>
              <a:ext uri="{FF2B5EF4-FFF2-40B4-BE49-F238E27FC236}">
                <a16:creationId xmlns:a16="http://schemas.microsoft.com/office/drawing/2014/main" id="{0C1BA476-0B97-2147-B640-B1F9F7BA9BDB}"/>
              </a:ext>
            </a:extLst>
          </p:cNvPr>
          <p:cNvSpPr>
            <a:spLocks noGrp="1"/>
          </p:cNvSpPr>
          <p:nvPr>
            <p:ph type="pic" sz="quarter" idx="27"/>
          </p:nvPr>
        </p:nvSpPr>
        <p:spPr>
          <a:xfrm>
            <a:off x="4129829" y="1421971"/>
            <a:ext cx="1453241"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a:extLst>
              <a:ext uri="{FF2B5EF4-FFF2-40B4-BE49-F238E27FC236}">
                <a16:creationId xmlns:a16="http://schemas.microsoft.com/office/drawing/2014/main" id="{61FCEB10-15F8-FA49-94DC-72E48FF18E9E}"/>
              </a:ext>
            </a:extLst>
          </p:cNvPr>
          <p:cNvSpPr>
            <a:spLocks noGrp="1"/>
          </p:cNvSpPr>
          <p:nvPr>
            <p:ph type="pic" sz="quarter" idx="28"/>
          </p:nvPr>
        </p:nvSpPr>
        <p:spPr>
          <a:xfrm>
            <a:off x="5858781" y="1421971"/>
            <a:ext cx="1453241"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a:extLst>
              <a:ext uri="{FF2B5EF4-FFF2-40B4-BE49-F238E27FC236}">
                <a16:creationId xmlns:a16="http://schemas.microsoft.com/office/drawing/2014/main" id="{5E8AF3DD-00D0-684A-A373-E026F1B1C8DA}"/>
              </a:ext>
            </a:extLst>
          </p:cNvPr>
          <p:cNvSpPr>
            <a:spLocks noGrp="1"/>
          </p:cNvSpPr>
          <p:nvPr>
            <p:ph type="pic" sz="quarter" idx="29"/>
          </p:nvPr>
        </p:nvSpPr>
        <p:spPr>
          <a:xfrm>
            <a:off x="7601314" y="1421971"/>
            <a:ext cx="1453241"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88933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13"/>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1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5"/>
                                        </p:tgtEl>
                                      </p:cBhvr>
                                      <p:by x="105000" y="105000"/>
                                    </p:animScale>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60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6" presetClass="emph" presetSubtype="0" accel="50000" decel="50000" autoRev="1" fill="hold" nodeType="withEffect">
                                  <p:stCondLst>
                                    <p:cond delay="0"/>
                                  </p:stCondLst>
                                  <p:childTnLst>
                                    <p:animScale>
                                      <p:cBhvr>
                                        <p:cTn id="30" dur="500" fill="hold"/>
                                        <p:tgtEl>
                                          <p:spTgt spid="2"/>
                                        </p:tgtEl>
                                      </p:cBhvr>
                                      <p:by x="110000" y="110000"/>
                                    </p:animScale>
                                  </p:childTnLst>
                                </p:cTn>
                              </p:par>
                              <p:par>
                                <p:cTn id="31" presetID="6" presetClass="emph" presetSubtype="0" accel="50000" decel="50000" autoRev="1" fill="hold" nodeType="withEffect">
                                  <p:stCondLst>
                                    <p:cond delay="300"/>
                                  </p:stCondLst>
                                  <p:childTnLst>
                                    <p:animScale>
                                      <p:cBhvr>
                                        <p:cTn id="32" dur="500" fill="hold"/>
                                        <p:tgtEl>
                                          <p:spTgt spid="8"/>
                                        </p:tgtEl>
                                      </p:cBhvr>
                                      <p:by x="110000" y="110000"/>
                                    </p:animScale>
                                  </p:childTnLst>
                                </p:cTn>
                              </p:par>
                              <p:par>
                                <p:cTn id="33" presetID="6" presetClass="emph" presetSubtype="0" accel="50000" decel="50000" autoRev="1" fill="hold" nodeType="withEffect">
                                  <p:stCondLst>
                                    <p:cond delay="600"/>
                                  </p:stCondLst>
                                  <p:childTnLst>
                                    <p:animScale>
                                      <p:cBhvr>
                                        <p:cTn id="34" dur="50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grpSp>
        <p:nvGrpSpPr>
          <p:cNvPr id="6" name="Группа 38"/>
          <p:cNvGrpSpPr/>
          <p:nvPr userDrawn="1"/>
        </p:nvGrpSpPr>
        <p:grpSpPr>
          <a:xfrm>
            <a:off x="1513439" y="658928"/>
            <a:ext cx="1898199" cy="3789089"/>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2"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grpSp>
      <p:grpSp>
        <p:nvGrpSpPr>
          <p:cNvPr id="17" name="Группа 38"/>
          <p:cNvGrpSpPr/>
          <p:nvPr userDrawn="1"/>
        </p:nvGrpSpPr>
        <p:grpSpPr>
          <a:xfrm>
            <a:off x="3738001" y="658928"/>
            <a:ext cx="1898199" cy="3789089"/>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3"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grpSp>
      <p:grpSp>
        <p:nvGrpSpPr>
          <p:cNvPr id="28" name="Группа 38"/>
          <p:cNvGrpSpPr/>
          <p:nvPr userDrawn="1"/>
        </p:nvGrpSpPr>
        <p:grpSpPr>
          <a:xfrm>
            <a:off x="5961254" y="658928"/>
            <a:ext cx="1898199" cy="3789089"/>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4"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grpSp>
      <p:sp>
        <p:nvSpPr>
          <p:cNvPr id="38" name="Picture Placeholder 8">
            <a:extLst>
              <a:ext uri="{FF2B5EF4-FFF2-40B4-BE49-F238E27FC236}">
                <a16:creationId xmlns:a16="http://schemas.microsoft.com/office/drawing/2014/main" id="{AB2C91E8-4E61-9141-8BB3-88A55C3B7C28}"/>
              </a:ext>
            </a:extLst>
          </p:cNvPr>
          <p:cNvSpPr>
            <a:spLocks noGrp="1"/>
          </p:cNvSpPr>
          <p:nvPr>
            <p:ph type="pic" sz="quarter" idx="27"/>
          </p:nvPr>
        </p:nvSpPr>
        <p:spPr>
          <a:xfrm>
            <a:off x="1620268" y="1077692"/>
            <a:ext cx="1683231" cy="29297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3" name="Picture Placeholder 8">
            <a:extLst>
              <a:ext uri="{FF2B5EF4-FFF2-40B4-BE49-F238E27FC236}">
                <a16:creationId xmlns:a16="http://schemas.microsoft.com/office/drawing/2014/main" id="{ADAE821A-2E43-8840-8440-297C0956B272}"/>
              </a:ext>
            </a:extLst>
          </p:cNvPr>
          <p:cNvSpPr>
            <a:spLocks noGrp="1"/>
          </p:cNvSpPr>
          <p:nvPr>
            <p:ph type="pic" sz="quarter" idx="29"/>
          </p:nvPr>
        </p:nvSpPr>
        <p:spPr>
          <a:xfrm>
            <a:off x="6068084" y="1077692"/>
            <a:ext cx="1683231" cy="29297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4" name="Picture Placeholder 8">
            <a:extLst>
              <a:ext uri="{FF2B5EF4-FFF2-40B4-BE49-F238E27FC236}">
                <a16:creationId xmlns:a16="http://schemas.microsoft.com/office/drawing/2014/main" id="{C5AF60E4-32B3-AF4F-8C87-A4FCD0BEED96}"/>
              </a:ext>
            </a:extLst>
          </p:cNvPr>
          <p:cNvSpPr>
            <a:spLocks noGrp="1"/>
          </p:cNvSpPr>
          <p:nvPr>
            <p:ph type="pic" sz="quarter" idx="14"/>
          </p:nvPr>
        </p:nvSpPr>
        <p:spPr>
          <a:xfrm>
            <a:off x="3844110" y="1082335"/>
            <a:ext cx="1683231" cy="292515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5273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8"/>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3"/>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60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3" grpId="0" animBg="1"/>
      <p:bldP spid="43" grpId="1" animBg="1"/>
      <p:bldP spid="44" grpId="0" animBg="1"/>
      <p:bldP spid="44"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userDrawn="1"/>
        </p:nvGrpSpPr>
        <p:grpSpPr>
          <a:xfrm>
            <a:off x="3506563" y="-1551088"/>
            <a:ext cx="4879579" cy="8341160"/>
            <a:chOff x="4675416" y="-2068118"/>
            <a:chExt cx="6506105" cy="11121547"/>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p:nvPr>
        </p:nvSpPr>
        <p:spPr>
          <a:xfrm>
            <a:off x="1521619" y="710028"/>
            <a:ext cx="3048119" cy="937384"/>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5173988" y="916664"/>
            <a:ext cx="1582161" cy="27839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0156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ack pag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2" name="Title 1"/>
          <p:cNvSpPr>
            <a:spLocks noGrp="1"/>
          </p:cNvSpPr>
          <p:nvPr>
            <p:ph type="title"/>
          </p:nvPr>
        </p:nvSpPr>
        <p:spPr>
          <a:xfrm>
            <a:off x="304800" y="360892"/>
            <a:ext cx="8458200" cy="412287"/>
          </a:xfrm>
        </p:spPr>
        <p:txBody>
          <a:bodyPr/>
          <a:lstStyle/>
          <a:p>
            <a:r>
              <a:rPr lang="en-US"/>
              <a:t>Click to edit Master title style</a:t>
            </a:r>
          </a:p>
        </p:txBody>
      </p:sp>
    </p:spTree>
    <p:extLst>
      <p:ext uri="{BB962C8B-B14F-4D97-AF65-F5344CB8AC3E}">
        <p14:creationId xmlns:p14="http://schemas.microsoft.com/office/powerpoint/2010/main" val="19427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8322" y="2282586"/>
            <a:ext cx="1634835" cy="3193708"/>
          </a:xfrm>
          <a:prstGeom prst="rect">
            <a:avLst/>
          </a:prstGeom>
        </p:spPr>
      </p:pic>
      <p:pic>
        <p:nvPicPr>
          <p:cNvPr id="37" name="Picture 3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00" y="820593"/>
            <a:ext cx="1634835" cy="3193708"/>
          </a:xfrm>
          <a:prstGeom prst="rect">
            <a:avLst/>
          </a:prstGeom>
        </p:spPr>
      </p:pic>
      <p:pic>
        <p:nvPicPr>
          <p:cNvPr id="38" name="Picture 3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95314" y="-420529"/>
            <a:ext cx="1634835" cy="3193708"/>
          </a:xfrm>
          <a:prstGeom prst="rect">
            <a:avLst/>
          </a:prstGeom>
        </p:spPr>
      </p:pic>
      <p:sp>
        <p:nvSpPr>
          <p:cNvPr id="9" name="Picture Placeholder 8">
            <a:extLst>
              <a:ext uri="{FF2B5EF4-FFF2-40B4-BE49-F238E27FC236}">
                <a16:creationId xmlns:a16="http://schemas.microsoft.com/office/drawing/2014/main" id="{7E3329C1-C33B-CE44-B402-715ABAEE47C3}"/>
              </a:ext>
            </a:extLst>
          </p:cNvPr>
          <p:cNvSpPr>
            <a:spLocks noGrp="1"/>
          </p:cNvSpPr>
          <p:nvPr>
            <p:ph type="pic" sz="quarter" idx="29"/>
          </p:nvPr>
        </p:nvSpPr>
        <p:spPr>
          <a:xfrm>
            <a:off x="4219653" y="2760903"/>
            <a:ext cx="1259957" cy="223661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33E3FECC-D370-7A4E-8D63-22716D633F3B}"/>
              </a:ext>
            </a:extLst>
          </p:cNvPr>
          <p:cNvSpPr>
            <a:spLocks noGrp="1"/>
          </p:cNvSpPr>
          <p:nvPr>
            <p:ph type="pic" sz="quarter" idx="30"/>
          </p:nvPr>
        </p:nvSpPr>
        <p:spPr>
          <a:xfrm>
            <a:off x="5746010" y="1292351"/>
            <a:ext cx="1259957" cy="223661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a:extLst>
              <a:ext uri="{FF2B5EF4-FFF2-40B4-BE49-F238E27FC236}">
                <a16:creationId xmlns:a16="http://schemas.microsoft.com/office/drawing/2014/main" id="{88885905-FEC4-E242-BF71-F00378D43B2C}"/>
              </a:ext>
            </a:extLst>
          </p:cNvPr>
          <p:cNvSpPr>
            <a:spLocks noGrp="1"/>
          </p:cNvSpPr>
          <p:nvPr>
            <p:ph type="pic" sz="quarter" idx="31"/>
          </p:nvPr>
        </p:nvSpPr>
        <p:spPr>
          <a:xfrm>
            <a:off x="7278525" y="51230"/>
            <a:ext cx="1259957" cy="223661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a:extLst>
              <a:ext uri="{FF2B5EF4-FFF2-40B4-BE49-F238E27FC236}">
                <a16:creationId xmlns:a16="http://schemas.microsoft.com/office/drawing/2014/main" id="{B2AA3CC8-13FB-404B-AD3D-7695509451ED}"/>
              </a:ext>
            </a:extLst>
          </p:cNvPr>
          <p:cNvSpPr>
            <a:spLocks noGrp="1"/>
          </p:cNvSpPr>
          <p:nvPr>
            <p:ph type="title"/>
          </p:nvPr>
        </p:nvSpPr>
        <p:spPr>
          <a:xfrm>
            <a:off x="1521618" y="710028"/>
            <a:ext cx="3041329" cy="937384"/>
          </a:xfrm>
        </p:spPr>
        <p:txBody>
          <a:bodyPr/>
          <a:lstStyle/>
          <a:p>
            <a:r>
              <a:rPr lang="en-US"/>
              <a:t>Click to edit Master title style</a:t>
            </a:r>
          </a:p>
        </p:txBody>
      </p:sp>
    </p:spTree>
    <p:extLst>
      <p:ext uri="{BB962C8B-B14F-4D97-AF65-F5344CB8AC3E}">
        <p14:creationId xmlns:p14="http://schemas.microsoft.com/office/powerpoint/2010/main" val="315203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9"/>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0"/>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1"/>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ppt_x"/>
                                          </p:val>
                                        </p:tav>
                                        <p:tav tm="100000">
                                          <p:val>
                                            <p:strVal val="#ppt_x"/>
                                          </p:val>
                                        </p:tav>
                                      </p:tavLst>
                                    </p:anim>
                                    <p:anim calcmode="lin" valueType="num">
                                      <p:cBhvr additive="base">
                                        <p:cTn id="23" dur="1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ppt_x"/>
                                          </p:val>
                                        </p:tav>
                                        <p:tav tm="100000">
                                          <p:val>
                                            <p:strVal val="#ppt_x"/>
                                          </p:val>
                                        </p:tav>
                                      </p:tavLst>
                                    </p:anim>
                                    <p:anim calcmode="lin" valueType="num">
                                      <p:cBhvr additive="base">
                                        <p:cTn id="27" dur="10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1000" fill="hold"/>
                                        <p:tgtEl>
                                          <p:spTgt spid="36"/>
                                        </p:tgtEl>
                                        <p:attrNameLst>
                                          <p:attrName>ppt_x</p:attrName>
                                        </p:attrNameLst>
                                      </p:cBhvr>
                                      <p:tavLst>
                                        <p:tav tm="0">
                                          <p:val>
                                            <p:strVal val="#ppt_x"/>
                                          </p:val>
                                        </p:tav>
                                        <p:tav tm="100000">
                                          <p:val>
                                            <p:strVal val="#ppt_x"/>
                                          </p:val>
                                        </p:tav>
                                      </p:tavLst>
                                    </p:anim>
                                    <p:anim calcmode="lin" valueType="num">
                                      <p:cBhvr additive="base">
                                        <p:cTn id="31"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extLst>
    <p:ext uri="{DCECCB84-F9BA-43D5-87BE-67443E8EF086}">
      <p15:sldGuideLst xmlns:p15="http://schemas.microsoft.com/office/powerpoint/2012/main">
        <p15:guide id="3" pos="724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1" y="608107"/>
            <a:ext cx="3704545" cy="5143500"/>
          </a:xfrm>
          <a:prstGeom prst="rect">
            <a:avLst/>
          </a:prstGeom>
          <a:effectLst/>
        </p:spPr>
      </p:pic>
      <p:sp>
        <p:nvSpPr>
          <p:cNvPr id="2" name="Title 1">
            <a:extLst>
              <a:ext uri="{FF2B5EF4-FFF2-40B4-BE49-F238E27FC236}">
                <a16:creationId xmlns:a16="http://schemas.microsoft.com/office/drawing/2014/main" id="{3BE1A85A-9597-0B43-BE64-82414B4D2DEB}"/>
              </a:ext>
            </a:extLst>
          </p:cNvPr>
          <p:cNvSpPr>
            <a:spLocks noGrp="1"/>
          </p:cNvSpPr>
          <p:nvPr>
            <p:ph type="title"/>
          </p:nvPr>
        </p:nvSpPr>
        <p:spPr>
          <a:xfrm>
            <a:off x="1521619" y="710028"/>
            <a:ext cx="3050382"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35526AF2-DD41-6D4F-BF29-E7C709CE1650}"/>
              </a:ext>
            </a:extLst>
          </p:cNvPr>
          <p:cNvSpPr>
            <a:spLocks noGrp="1"/>
          </p:cNvSpPr>
          <p:nvPr>
            <p:ph type="pic" sz="quarter" idx="31"/>
          </p:nvPr>
        </p:nvSpPr>
        <p:spPr>
          <a:xfrm>
            <a:off x="4929612" y="1201846"/>
            <a:ext cx="2980855" cy="39688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87890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6"/>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3664153" y="2096400"/>
            <a:ext cx="810000" cy="81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7" name="Picture Placeholder 8"/>
          <p:cNvSpPr>
            <a:spLocks noGrp="1"/>
          </p:cNvSpPr>
          <p:nvPr>
            <p:ph type="pic" sz="quarter" idx="13"/>
          </p:nvPr>
        </p:nvSpPr>
        <p:spPr>
          <a:xfrm>
            <a:off x="5422020"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8" name="Picture Placeholder 8"/>
          <p:cNvSpPr>
            <a:spLocks noGrp="1"/>
          </p:cNvSpPr>
          <p:nvPr>
            <p:ph type="pic" sz="quarter" idx="15"/>
          </p:nvPr>
        </p:nvSpPr>
        <p:spPr>
          <a:xfrm>
            <a:off x="7179351"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9" name="Picture Placeholder 8"/>
          <p:cNvSpPr>
            <a:spLocks noGrp="1"/>
          </p:cNvSpPr>
          <p:nvPr>
            <p:ph type="pic" sz="quarter" idx="18"/>
          </p:nvPr>
        </p:nvSpPr>
        <p:spPr>
          <a:xfrm>
            <a:off x="1906286"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3599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0"/>
                                  </p:stCondLst>
                                  <p:childTnLst>
                                    <p:animScale>
                                      <p:cBhvr>
                                        <p:cTn id="9" dur="500" fill="hold"/>
                                        <p:tgtEl>
                                          <p:spTgt spid="19"/>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16"/>
                                        </p:tgtEl>
                                      </p:cBhvr>
                                      <p:by x="105000" y="105000"/>
                                    </p:animScale>
                                  </p:childTnLst>
                                </p:cTn>
                              </p:par>
                              <p:par>
                                <p:cTn id="15" presetID="22" presetClass="entr" presetSubtype="8" fill="hold" grpId="0" nodeType="withEffect">
                                  <p:stCondLst>
                                    <p:cond delay="14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400"/>
                                  </p:stCondLst>
                                  <p:childTnLst>
                                    <p:animScale>
                                      <p:cBhvr>
                                        <p:cTn id="19" dur="500" fill="hold"/>
                                        <p:tgtEl>
                                          <p:spTgt spid="17"/>
                                        </p:tgtEl>
                                      </p:cBhvr>
                                      <p:by x="105000" y="105000"/>
                                    </p:animScale>
                                  </p:childTnLst>
                                </p:cTn>
                              </p:par>
                              <p:par>
                                <p:cTn id="20" presetID="22" presetClass="entr" presetSubtype="8" fill="hold" grpId="0" nodeType="withEffect">
                                  <p:stCondLst>
                                    <p:cond delay="2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2300"/>
                                  </p:stCondLst>
                                  <p:childTnLst>
                                    <p:animScale>
                                      <p:cBhvr>
                                        <p:cTn id="2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78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4548879" y="2096400"/>
            <a:ext cx="810000" cy="81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7" name="Picture Placeholder 8"/>
          <p:cNvSpPr>
            <a:spLocks noGrp="1"/>
          </p:cNvSpPr>
          <p:nvPr>
            <p:ph type="pic" sz="quarter" idx="13"/>
          </p:nvPr>
        </p:nvSpPr>
        <p:spPr>
          <a:xfrm>
            <a:off x="6891976"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9" name="Picture Placeholder 8"/>
          <p:cNvSpPr>
            <a:spLocks noGrp="1"/>
          </p:cNvSpPr>
          <p:nvPr>
            <p:ph type="pic" sz="quarter" idx="18"/>
          </p:nvPr>
        </p:nvSpPr>
        <p:spPr>
          <a:xfrm>
            <a:off x="2203538"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85368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9"/>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6"/>
                                        </p:tgtEl>
                                      </p:cBhvr>
                                      <p:by x="105000" y="105000"/>
                                    </p:animScale>
                                  </p:childTnLst>
                                </p:cTn>
                              </p:par>
                              <p:par>
                                <p:cTn id="15" presetID="22" presetClass="entr" presetSubtype="8" fill="hold" grpId="0" nodeType="withEffect">
                                  <p:stCondLst>
                                    <p:cond delay="125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3007276" y="1613698"/>
            <a:ext cx="1578461" cy="1578461"/>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4" name="Picture Placeholder 8"/>
          <p:cNvSpPr>
            <a:spLocks noGrp="1"/>
          </p:cNvSpPr>
          <p:nvPr>
            <p:ph type="pic" sz="quarter" idx="13"/>
          </p:nvPr>
        </p:nvSpPr>
        <p:spPr>
          <a:xfrm>
            <a:off x="4798588" y="1613698"/>
            <a:ext cx="1578461" cy="1578461"/>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5"/>
          </p:nvPr>
        </p:nvSpPr>
        <p:spPr>
          <a:xfrm>
            <a:off x="6589899" y="1613698"/>
            <a:ext cx="1578461" cy="1578461"/>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8"/>
          </p:nvPr>
        </p:nvSpPr>
        <p:spPr>
          <a:xfrm>
            <a:off x="1215965" y="1611294"/>
            <a:ext cx="1578461" cy="1578461"/>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1105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1800"/>
                                  </p:stCondLst>
                                  <p:childTnLst>
                                    <p:animScale>
                                      <p:cBhvr>
                                        <p:cTn id="9" dur="500" fill="hold"/>
                                        <p:tgtEl>
                                          <p:spTgt spid="5"/>
                                        </p:tgtEl>
                                      </p:cBhvr>
                                      <p:by x="105000" y="105000"/>
                                    </p:animScale>
                                  </p:childTnLst>
                                </p:cTn>
                              </p:par>
                              <p:par>
                                <p:cTn id="10" presetID="22" presetClass="entr" presetSubtype="8"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3"/>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55A12D-11E0-437B-89DE-E19CBD7991A6}"/>
              </a:ext>
            </a:extLst>
          </p:cNvPr>
          <p:cNvSpPr>
            <a:spLocks noGrp="1"/>
          </p:cNvSpPr>
          <p:nvPr>
            <p:ph type="title"/>
          </p:nvPr>
        </p:nvSpPr>
        <p:spPr>
          <a:xfrm>
            <a:off x="768728" y="881478"/>
            <a:ext cx="7609959" cy="1235558"/>
          </a:xfrm>
          <a:effectLst>
            <a:outerShdw blurRad="762000" dist="381000" dir="5400000" algn="t" rotWithShape="0">
              <a:prstClr val="black">
                <a:alpha val="30000"/>
              </a:prstClr>
            </a:outerShdw>
          </a:effectLst>
        </p:spPr>
        <p:txBody>
          <a:bodyPr/>
          <a:lstStyle>
            <a:lvl1pPr>
              <a:defRPr sz="8998" b="1" i="0">
                <a:latin typeface="Whitney Bold" pitchFamily="2" charset="0"/>
                <a:ea typeface="Montserrat Black" charset="0"/>
                <a:cs typeface="Montserrat Black" charset="0"/>
              </a:defRPr>
            </a:lvl1pPr>
          </a:lstStyle>
          <a:p>
            <a:r>
              <a:rPr lang="en-US"/>
              <a:t>Click to edit</a:t>
            </a:r>
          </a:p>
        </p:txBody>
      </p:sp>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4572001" y="-22860"/>
            <a:ext cx="4564380" cy="5166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38696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6" presetClass="emph" presetSubtype="0" accel="50000" decel="50000" autoRev="1" fill="hold" grpId="1" nodeType="withEffect">
                                  <p:stCondLst>
                                    <p:cond delay="500"/>
                                  </p:stCondLst>
                                  <p:childTnLst>
                                    <p:animScale>
                                      <p:cBhvr>
                                        <p:cTn id="13"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1520475" y="844153"/>
            <a:ext cx="172759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1520475" y="2681969"/>
            <a:ext cx="2122838"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6256780" y="2681969"/>
            <a:ext cx="2122838"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3755448" y="2681969"/>
            <a:ext cx="2389198"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527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par>
                                <p:cTn id="25" presetID="22" presetClass="entr" presetSubtype="8" fill="hold" grpId="0" nodeType="withEffect">
                                  <p:stCondLst>
                                    <p:cond delay="21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21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6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1520475" y="844153"/>
            <a:ext cx="172759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1520475" y="2681969"/>
            <a:ext cx="6859143"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10025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1520475" y="844153"/>
            <a:ext cx="172759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1520476" y="2681969"/>
            <a:ext cx="1727597"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38611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3351293" y="2681968"/>
            <a:ext cx="1727643"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7142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P spid="7" grpId="1" animBg="1"/>
      <p:bldP spid="8" grpId="0" animBg="1"/>
      <p:bldP spid="8"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8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1520476" y="844153"/>
            <a:ext cx="355843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1520476" y="2681969"/>
            <a:ext cx="1727597"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38611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53883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7"/>
                                        </p:tgtEl>
                                      </p:cBhvr>
                                      <p:by x="105000" y="105000"/>
                                    </p:animScale>
                                  </p:childTnLst>
                                </p:cTn>
                              </p:par>
                              <p:par>
                                <p:cTn id="15" presetID="22" presetClass="entr" presetSubtype="8" fill="hold" grpId="0" nodeType="with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750"/>
                                  </p:stCondLst>
                                  <p:childTnLst>
                                    <p:animScale>
                                      <p:cBhvr>
                                        <p:cTn id="1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P spid="7"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35.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63" Type="http://schemas.openxmlformats.org/officeDocument/2006/relationships/slideLayout" Target="../slideLayouts/slideLayout81.xml"/><Relationship Id="rId84" Type="http://schemas.openxmlformats.org/officeDocument/2006/relationships/slideLayout" Target="../slideLayouts/slideLayout102.xml"/><Relationship Id="rId138" Type="http://schemas.openxmlformats.org/officeDocument/2006/relationships/slideLayout" Target="../slideLayouts/slideLayout156.xml"/><Relationship Id="rId159" Type="http://schemas.openxmlformats.org/officeDocument/2006/relationships/slideLayout" Target="../slideLayouts/slideLayout177.xml"/><Relationship Id="rId107" Type="http://schemas.openxmlformats.org/officeDocument/2006/relationships/slideLayout" Target="../slideLayouts/slideLayout125.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53" Type="http://schemas.openxmlformats.org/officeDocument/2006/relationships/slideLayout" Target="../slideLayouts/slideLayout71.xml"/><Relationship Id="rId74" Type="http://schemas.openxmlformats.org/officeDocument/2006/relationships/slideLayout" Target="../slideLayouts/slideLayout92.xml"/><Relationship Id="rId128" Type="http://schemas.openxmlformats.org/officeDocument/2006/relationships/slideLayout" Target="../slideLayouts/slideLayout146.xml"/><Relationship Id="rId149" Type="http://schemas.openxmlformats.org/officeDocument/2006/relationships/slideLayout" Target="../slideLayouts/slideLayout167.xml"/><Relationship Id="rId5" Type="http://schemas.openxmlformats.org/officeDocument/2006/relationships/slideLayout" Target="../slideLayouts/slideLayout23.xml"/><Relationship Id="rId95" Type="http://schemas.openxmlformats.org/officeDocument/2006/relationships/slideLayout" Target="../slideLayouts/slideLayout113.xml"/><Relationship Id="rId160" Type="http://schemas.openxmlformats.org/officeDocument/2006/relationships/slideLayout" Target="../slideLayouts/slideLayout178.xml"/><Relationship Id="rId22" Type="http://schemas.openxmlformats.org/officeDocument/2006/relationships/slideLayout" Target="../slideLayouts/slideLayout40.xml"/><Relationship Id="rId43" Type="http://schemas.openxmlformats.org/officeDocument/2006/relationships/slideLayout" Target="../slideLayouts/slideLayout61.xml"/><Relationship Id="rId64" Type="http://schemas.openxmlformats.org/officeDocument/2006/relationships/slideLayout" Target="../slideLayouts/slideLayout82.xml"/><Relationship Id="rId118" Type="http://schemas.openxmlformats.org/officeDocument/2006/relationships/slideLayout" Target="../slideLayouts/slideLayout136.xml"/><Relationship Id="rId139" Type="http://schemas.openxmlformats.org/officeDocument/2006/relationships/slideLayout" Target="../slideLayouts/slideLayout157.xml"/><Relationship Id="rId85" Type="http://schemas.openxmlformats.org/officeDocument/2006/relationships/slideLayout" Target="../slideLayouts/slideLayout103.xml"/><Relationship Id="rId150" Type="http://schemas.openxmlformats.org/officeDocument/2006/relationships/slideLayout" Target="../slideLayouts/slideLayout168.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59" Type="http://schemas.openxmlformats.org/officeDocument/2006/relationships/slideLayout" Target="../slideLayouts/slideLayout77.xml"/><Relationship Id="rId103" Type="http://schemas.openxmlformats.org/officeDocument/2006/relationships/slideLayout" Target="../slideLayouts/slideLayout121.xml"/><Relationship Id="rId108" Type="http://schemas.openxmlformats.org/officeDocument/2006/relationships/slideLayout" Target="../slideLayouts/slideLayout126.xml"/><Relationship Id="rId124" Type="http://schemas.openxmlformats.org/officeDocument/2006/relationships/slideLayout" Target="../slideLayouts/slideLayout142.xml"/><Relationship Id="rId129" Type="http://schemas.openxmlformats.org/officeDocument/2006/relationships/slideLayout" Target="../slideLayouts/slideLayout147.xml"/><Relationship Id="rId54" Type="http://schemas.openxmlformats.org/officeDocument/2006/relationships/slideLayout" Target="../slideLayouts/slideLayout72.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91" Type="http://schemas.openxmlformats.org/officeDocument/2006/relationships/slideLayout" Target="../slideLayouts/slideLayout109.xml"/><Relationship Id="rId96" Type="http://schemas.openxmlformats.org/officeDocument/2006/relationships/slideLayout" Target="../slideLayouts/slideLayout114.xml"/><Relationship Id="rId140" Type="http://schemas.openxmlformats.org/officeDocument/2006/relationships/slideLayout" Target="../slideLayouts/slideLayout158.xml"/><Relationship Id="rId145" Type="http://schemas.openxmlformats.org/officeDocument/2006/relationships/slideLayout" Target="../slideLayouts/slideLayout163.xml"/><Relationship Id="rId161" Type="http://schemas.openxmlformats.org/officeDocument/2006/relationships/slideLayout" Target="../slideLayouts/slideLayout179.xml"/><Relationship Id="rId166" Type="http://schemas.openxmlformats.org/officeDocument/2006/relationships/slideLayout" Target="../slideLayouts/slideLayout18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49" Type="http://schemas.openxmlformats.org/officeDocument/2006/relationships/slideLayout" Target="../slideLayouts/slideLayout67.xml"/><Relationship Id="rId114" Type="http://schemas.openxmlformats.org/officeDocument/2006/relationships/slideLayout" Target="../slideLayouts/slideLayout132.xml"/><Relationship Id="rId119" Type="http://schemas.openxmlformats.org/officeDocument/2006/relationships/slideLayout" Target="../slideLayouts/slideLayout137.xml"/><Relationship Id="rId44" Type="http://schemas.openxmlformats.org/officeDocument/2006/relationships/slideLayout" Target="../slideLayouts/slideLayout62.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81" Type="http://schemas.openxmlformats.org/officeDocument/2006/relationships/slideLayout" Target="../slideLayouts/slideLayout99.xml"/><Relationship Id="rId86" Type="http://schemas.openxmlformats.org/officeDocument/2006/relationships/slideLayout" Target="../slideLayouts/slideLayout104.xml"/><Relationship Id="rId130" Type="http://schemas.openxmlformats.org/officeDocument/2006/relationships/slideLayout" Target="../slideLayouts/slideLayout148.xml"/><Relationship Id="rId135" Type="http://schemas.openxmlformats.org/officeDocument/2006/relationships/slideLayout" Target="../slideLayouts/slideLayout153.xml"/><Relationship Id="rId151" Type="http://schemas.openxmlformats.org/officeDocument/2006/relationships/slideLayout" Target="../slideLayouts/slideLayout169.xml"/><Relationship Id="rId156" Type="http://schemas.openxmlformats.org/officeDocument/2006/relationships/slideLayout" Target="../slideLayouts/slideLayout174.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109" Type="http://schemas.openxmlformats.org/officeDocument/2006/relationships/slideLayout" Target="../slideLayouts/slideLayout12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97" Type="http://schemas.openxmlformats.org/officeDocument/2006/relationships/slideLayout" Target="../slideLayouts/slideLayout115.xml"/><Relationship Id="rId104" Type="http://schemas.openxmlformats.org/officeDocument/2006/relationships/slideLayout" Target="../slideLayouts/slideLayout122.xml"/><Relationship Id="rId120" Type="http://schemas.openxmlformats.org/officeDocument/2006/relationships/slideLayout" Target="../slideLayouts/slideLayout138.xml"/><Relationship Id="rId125" Type="http://schemas.openxmlformats.org/officeDocument/2006/relationships/slideLayout" Target="../slideLayouts/slideLayout143.xml"/><Relationship Id="rId141" Type="http://schemas.openxmlformats.org/officeDocument/2006/relationships/slideLayout" Target="../slideLayouts/slideLayout159.xml"/><Relationship Id="rId146" Type="http://schemas.openxmlformats.org/officeDocument/2006/relationships/slideLayout" Target="../slideLayouts/slideLayout164.xml"/><Relationship Id="rId167" Type="http://schemas.openxmlformats.org/officeDocument/2006/relationships/slideLayout" Target="../slideLayouts/slideLayout185.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92" Type="http://schemas.openxmlformats.org/officeDocument/2006/relationships/slideLayout" Target="../slideLayouts/slideLayout110.xml"/><Relationship Id="rId162" Type="http://schemas.openxmlformats.org/officeDocument/2006/relationships/slideLayout" Target="../slideLayouts/slideLayout180.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 Id="rId87" Type="http://schemas.openxmlformats.org/officeDocument/2006/relationships/slideLayout" Target="../slideLayouts/slideLayout105.xml"/><Relationship Id="rId110" Type="http://schemas.openxmlformats.org/officeDocument/2006/relationships/slideLayout" Target="../slideLayouts/slideLayout128.xml"/><Relationship Id="rId115" Type="http://schemas.openxmlformats.org/officeDocument/2006/relationships/slideLayout" Target="../slideLayouts/slideLayout133.xml"/><Relationship Id="rId131" Type="http://schemas.openxmlformats.org/officeDocument/2006/relationships/slideLayout" Target="../slideLayouts/slideLayout149.xml"/><Relationship Id="rId136" Type="http://schemas.openxmlformats.org/officeDocument/2006/relationships/slideLayout" Target="../slideLayouts/slideLayout154.xml"/><Relationship Id="rId157" Type="http://schemas.openxmlformats.org/officeDocument/2006/relationships/slideLayout" Target="../slideLayouts/slideLayout175.xml"/><Relationship Id="rId61" Type="http://schemas.openxmlformats.org/officeDocument/2006/relationships/slideLayout" Target="../slideLayouts/slideLayout79.xml"/><Relationship Id="rId82" Type="http://schemas.openxmlformats.org/officeDocument/2006/relationships/slideLayout" Target="../slideLayouts/slideLayout100.xml"/><Relationship Id="rId152" Type="http://schemas.openxmlformats.org/officeDocument/2006/relationships/slideLayout" Target="../slideLayouts/slideLayout170.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56" Type="http://schemas.openxmlformats.org/officeDocument/2006/relationships/slideLayout" Target="../slideLayouts/slideLayout74.xml"/><Relationship Id="rId77" Type="http://schemas.openxmlformats.org/officeDocument/2006/relationships/slideLayout" Target="../slideLayouts/slideLayout95.xml"/><Relationship Id="rId100" Type="http://schemas.openxmlformats.org/officeDocument/2006/relationships/slideLayout" Target="../slideLayouts/slideLayout118.xml"/><Relationship Id="rId105" Type="http://schemas.openxmlformats.org/officeDocument/2006/relationships/slideLayout" Target="../slideLayouts/slideLayout123.xml"/><Relationship Id="rId126" Type="http://schemas.openxmlformats.org/officeDocument/2006/relationships/slideLayout" Target="../slideLayouts/slideLayout144.xml"/><Relationship Id="rId147" Type="http://schemas.openxmlformats.org/officeDocument/2006/relationships/slideLayout" Target="../slideLayouts/slideLayout165.xml"/><Relationship Id="rId168" Type="http://schemas.openxmlformats.org/officeDocument/2006/relationships/theme" Target="../theme/theme4.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93" Type="http://schemas.openxmlformats.org/officeDocument/2006/relationships/slideLayout" Target="../slideLayouts/slideLayout111.xml"/><Relationship Id="rId98" Type="http://schemas.openxmlformats.org/officeDocument/2006/relationships/slideLayout" Target="../slideLayouts/slideLayout116.xml"/><Relationship Id="rId121" Type="http://schemas.openxmlformats.org/officeDocument/2006/relationships/slideLayout" Target="../slideLayouts/slideLayout139.xml"/><Relationship Id="rId142" Type="http://schemas.openxmlformats.org/officeDocument/2006/relationships/slideLayout" Target="../slideLayouts/slideLayout160.xml"/><Relationship Id="rId163" Type="http://schemas.openxmlformats.org/officeDocument/2006/relationships/slideLayout" Target="../slideLayouts/slideLayout181.xml"/><Relationship Id="rId3" Type="http://schemas.openxmlformats.org/officeDocument/2006/relationships/slideLayout" Target="../slideLayouts/slideLayout21.xml"/><Relationship Id="rId25" Type="http://schemas.openxmlformats.org/officeDocument/2006/relationships/slideLayout" Target="../slideLayouts/slideLayout43.xml"/><Relationship Id="rId46" Type="http://schemas.openxmlformats.org/officeDocument/2006/relationships/slideLayout" Target="../slideLayouts/slideLayout64.xml"/><Relationship Id="rId67" Type="http://schemas.openxmlformats.org/officeDocument/2006/relationships/slideLayout" Target="../slideLayouts/slideLayout85.xml"/><Relationship Id="rId116" Type="http://schemas.openxmlformats.org/officeDocument/2006/relationships/slideLayout" Target="../slideLayouts/slideLayout134.xml"/><Relationship Id="rId137" Type="http://schemas.openxmlformats.org/officeDocument/2006/relationships/slideLayout" Target="../slideLayouts/slideLayout155.xml"/><Relationship Id="rId158" Type="http://schemas.openxmlformats.org/officeDocument/2006/relationships/slideLayout" Target="../slideLayouts/slideLayout176.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62" Type="http://schemas.openxmlformats.org/officeDocument/2006/relationships/slideLayout" Target="../slideLayouts/slideLayout80.xml"/><Relationship Id="rId83" Type="http://schemas.openxmlformats.org/officeDocument/2006/relationships/slideLayout" Target="../slideLayouts/slideLayout101.xml"/><Relationship Id="rId88" Type="http://schemas.openxmlformats.org/officeDocument/2006/relationships/slideLayout" Target="../slideLayouts/slideLayout106.xml"/><Relationship Id="rId111" Type="http://schemas.openxmlformats.org/officeDocument/2006/relationships/slideLayout" Target="../slideLayouts/slideLayout129.xml"/><Relationship Id="rId132" Type="http://schemas.openxmlformats.org/officeDocument/2006/relationships/slideLayout" Target="../slideLayouts/slideLayout150.xml"/><Relationship Id="rId153" Type="http://schemas.openxmlformats.org/officeDocument/2006/relationships/slideLayout" Target="../slideLayouts/slideLayout171.xml"/><Relationship Id="rId15" Type="http://schemas.openxmlformats.org/officeDocument/2006/relationships/slideLayout" Target="../slideLayouts/slideLayout33.xml"/><Relationship Id="rId36" Type="http://schemas.openxmlformats.org/officeDocument/2006/relationships/slideLayout" Target="../slideLayouts/slideLayout54.xml"/><Relationship Id="rId57" Type="http://schemas.openxmlformats.org/officeDocument/2006/relationships/slideLayout" Target="../slideLayouts/slideLayout75.xml"/><Relationship Id="rId106" Type="http://schemas.openxmlformats.org/officeDocument/2006/relationships/slideLayout" Target="../slideLayouts/slideLayout124.xml"/><Relationship Id="rId127" Type="http://schemas.openxmlformats.org/officeDocument/2006/relationships/slideLayout" Target="../slideLayouts/slideLayout14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52" Type="http://schemas.openxmlformats.org/officeDocument/2006/relationships/slideLayout" Target="../slideLayouts/slideLayout70.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94" Type="http://schemas.openxmlformats.org/officeDocument/2006/relationships/slideLayout" Target="../slideLayouts/slideLayout112.xml"/><Relationship Id="rId99" Type="http://schemas.openxmlformats.org/officeDocument/2006/relationships/slideLayout" Target="../slideLayouts/slideLayout117.xml"/><Relationship Id="rId101" Type="http://schemas.openxmlformats.org/officeDocument/2006/relationships/slideLayout" Target="../slideLayouts/slideLayout119.xml"/><Relationship Id="rId122" Type="http://schemas.openxmlformats.org/officeDocument/2006/relationships/slideLayout" Target="../slideLayouts/slideLayout140.xml"/><Relationship Id="rId143" Type="http://schemas.openxmlformats.org/officeDocument/2006/relationships/slideLayout" Target="../slideLayouts/slideLayout161.xml"/><Relationship Id="rId148" Type="http://schemas.openxmlformats.org/officeDocument/2006/relationships/slideLayout" Target="../slideLayouts/slideLayout166.xml"/><Relationship Id="rId164" Type="http://schemas.openxmlformats.org/officeDocument/2006/relationships/slideLayout" Target="../slideLayouts/slideLayout18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6" Type="http://schemas.openxmlformats.org/officeDocument/2006/relationships/slideLayout" Target="../slideLayouts/slideLayout44.xml"/><Relationship Id="rId47" Type="http://schemas.openxmlformats.org/officeDocument/2006/relationships/slideLayout" Target="../slideLayouts/slideLayout65.xml"/><Relationship Id="rId68" Type="http://schemas.openxmlformats.org/officeDocument/2006/relationships/slideLayout" Target="../slideLayouts/slideLayout86.xml"/><Relationship Id="rId89" Type="http://schemas.openxmlformats.org/officeDocument/2006/relationships/slideLayout" Target="../slideLayouts/slideLayout107.xml"/><Relationship Id="rId112" Type="http://schemas.openxmlformats.org/officeDocument/2006/relationships/slideLayout" Target="../slideLayouts/slideLayout130.xml"/><Relationship Id="rId133" Type="http://schemas.openxmlformats.org/officeDocument/2006/relationships/slideLayout" Target="../slideLayouts/slideLayout151.xml"/><Relationship Id="rId154" Type="http://schemas.openxmlformats.org/officeDocument/2006/relationships/slideLayout" Target="../slideLayouts/slideLayout172.xml"/><Relationship Id="rId16" Type="http://schemas.openxmlformats.org/officeDocument/2006/relationships/slideLayout" Target="../slideLayouts/slideLayout34.xml"/><Relationship Id="rId37" Type="http://schemas.openxmlformats.org/officeDocument/2006/relationships/slideLayout" Target="../slideLayouts/slideLayout55.xml"/><Relationship Id="rId58" Type="http://schemas.openxmlformats.org/officeDocument/2006/relationships/slideLayout" Target="../slideLayouts/slideLayout76.xml"/><Relationship Id="rId79" Type="http://schemas.openxmlformats.org/officeDocument/2006/relationships/slideLayout" Target="../slideLayouts/slideLayout97.xml"/><Relationship Id="rId102" Type="http://schemas.openxmlformats.org/officeDocument/2006/relationships/slideLayout" Target="../slideLayouts/slideLayout120.xml"/><Relationship Id="rId123" Type="http://schemas.openxmlformats.org/officeDocument/2006/relationships/slideLayout" Target="../slideLayouts/slideLayout141.xml"/><Relationship Id="rId144" Type="http://schemas.openxmlformats.org/officeDocument/2006/relationships/slideLayout" Target="../slideLayouts/slideLayout162.xml"/><Relationship Id="rId90" Type="http://schemas.openxmlformats.org/officeDocument/2006/relationships/slideLayout" Target="../slideLayouts/slideLayout108.xml"/><Relationship Id="rId165" Type="http://schemas.openxmlformats.org/officeDocument/2006/relationships/slideLayout" Target="../slideLayouts/slideLayout183.xml"/><Relationship Id="rId27" Type="http://schemas.openxmlformats.org/officeDocument/2006/relationships/slideLayout" Target="../slideLayouts/slideLayout45.xml"/><Relationship Id="rId48" Type="http://schemas.openxmlformats.org/officeDocument/2006/relationships/slideLayout" Target="../slideLayouts/slideLayout66.xml"/><Relationship Id="rId69" Type="http://schemas.openxmlformats.org/officeDocument/2006/relationships/slideLayout" Target="../slideLayouts/slideLayout87.xml"/><Relationship Id="rId113" Type="http://schemas.openxmlformats.org/officeDocument/2006/relationships/slideLayout" Target="../slideLayouts/slideLayout131.xml"/><Relationship Id="rId134" Type="http://schemas.openxmlformats.org/officeDocument/2006/relationships/slideLayout" Target="../slideLayouts/slideLayout152.xml"/><Relationship Id="rId80" Type="http://schemas.openxmlformats.org/officeDocument/2006/relationships/slideLayout" Target="../slideLayouts/slideLayout98.xml"/><Relationship Id="rId155" Type="http://schemas.openxmlformats.org/officeDocument/2006/relationships/slideLayout" Target="../slideLayouts/slideLayout1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5.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34" Type="http://schemas.openxmlformats.org/officeDocument/2006/relationships/theme" Target="../theme/theme6.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29" Type="http://schemas.openxmlformats.org/officeDocument/2006/relationships/slideLayout" Target="../slideLayouts/slideLayout225.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31" Type="http://schemas.openxmlformats.org/officeDocument/2006/relationships/slideLayout" Target="../slideLayouts/slideLayout227.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image" Target="../media/image9.png"/><Relationship Id="rId8"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33350"/>
            <a:ext cx="83820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742950"/>
            <a:ext cx="8382000" cy="38516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7485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685" r:id="rId7"/>
    <p:sldLayoutId id="2147483686" r:id="rId8"/>
    <p:sldLayoutId id="2147483687" r:id="rId9"/>
    <p:sldLayoutId id="2147483689" r:id="rId10"/>
    <p:sldLayoutId id="2147483660" r:id="rId11"/>
    <p:sldLayoutId id="2147483674" r:id="rId12"/>
    <p:sldLayoutId id="2147483919" r:id="rId13"/>
  </p:sldLayoutIdLst>
  <p:txStyles>
    <p:title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p:titleStyle>
    <p:bodyStyle>
      <a:lvl1pPr marL="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1pPr>
      <a:lvl2pPr marL="3429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2pPr>
      <a:lvl3pPr marL="6858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3pPr>
      <a:lvl4pPr marL="10287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4pPr>
      <a:lvl5pPr marL="13716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1D4DE5-B67E-6E4F-B654-53ADA7D8FE1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91911" y="4638165"/>
            <a:ext cx="708546" cy="423470"/>
          </a:xfrm>
          <a:prstGeom prst="rect">
            <a:avLst/>
          </a:prstGeom>
        </p:spPr>
      </p:pic>
      <p:sp>
        <p:nvSpPr>
          <p:cNvPr id="4" name="Footer Placeholder 4">
            <a:extLst>
              <a:ext uri="{FF2B5EF4-FFF2-40B4-BE49-F238E27FC236}">
                <a16:creationId xmlns:a16="http://schemas.microsoft.com/office/drawing/2014/main" id="{C85589B0-3B19-F848-8720-E15ADB1B049E}"/>
              </a:ext>
            </a:extLst>
          </p:cNvPr>
          <p:cNvSpPr>
            <a:spLocks noGrp="1"/>
          </p:cNvSpPr>
          <p:nvPr>
            <p:ph type="ftr" sz="quarter" idx="3"/>
          </p:nvPr>
        </p:nvSpPr>
        <p:spPr>
          <a:xfrm>
            <a:off x="78764" y="4787792"/>
            <a:ext cx="3086100" cy="273843"/>
          </a:xfrm>
          <a:prstGeom prst="rect">
            <a:avLst/>
          </a:prstGeom>
        </p:spPr>
        <p:txBody>
          <a:bodyPr vert="horz" lIns="91440" tIns="45720" rIns="91440" bIns="45720" rtlCol="0" anchor="ctr"/>
          <a:lstStyle>
            <a:lvl1pPr algn="l">
              <a:defRPr sz="599" b="0" i="0">
                <a:solidFill>
                  <a:schemeClr val="tx1">
                    <a:tint val="75000"/>
                  </a:schemeClr>
                </a:solidFill>
                <a:latin typeface="Whitney Book" pitchFamily="2" charset="0"/>
              </a:defRPr>
            </a:lvl1pPr>
          </a:lstStyle>
          <a:p>
            <a:r>
              <a:rPr lang="en-AU"/>
              <a:t>© Virgin Pulse 2019. All Rights Reserved. </a:t>
            </a:r>
            <a:endParaRPr lang="en-US"/>
          </a:p>
        </p:txBody>
      </p:sp>
    </p:spTree>
    <p:extLst>
      <p:ext uri="{BB962C8B-B14F-4D97-AF65-F5344CB8AC3E}">
        <p14:creationId xmlns:p14="http://schemas.microsoft.com/office/powerpoint/2010/main" val="243267066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hf sldNum="0" hdr="0" dt="0"/>
  <p:txStyles>
    <p:titleStyle>
      <a:lvl1pPr algn="l" defTabSz="913577"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94" indent="-228394" algn="l" defTabSz="913577"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83" indent="-228394" algn="l" defTabSz="913577"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71" indent="-228394" algn="l" defTabSz="913577"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60"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548"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337"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125"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914"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702"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77" rtl="0" eaLnBrk="1" latinLnBrk="0" hangingPunct="1">
        <a:defRPr sz="1798" kern="1200">
          <a:solidFill>
            <a:schemeClr val="tx1"/>
          </a:solidFill>
          <a:latin typeface="+mn-lt"/>
          <a:ea typeface="+mn-ea"/>
          <a:cs typeface="+mn-cs"/>
        </a:defRPr>
      </a:lvl1pPr>
      <a:lvl2pPr marL="456789" algn="l" defTabSz="913577" rtl="0" eaLnBrk="1" latinLnBrk="0" hangingPunct="1">
        <a:defRPr sz="1798" kern="1200">
          <a:solidFill>
            <a:schemeClr val="tx1"/>
          </a:solidFill>
          <a:latin typeface="+mn-lt"/>
          <a:ea typeface="+mn-ea"/>
          <a:cs typeface="+mn-cs"/>
        </a:defRPr>
      </a:lvl2pPr>
      <a:lvl3pPr marL="913577" algn="l" defTabSz="913577" rtl="0" eaLnBrk="1" latinLnBrk="0" hangingPunct="1">
        <a:defRPr sz="1798" kern="1200">
          <a:solidFill>
            <a:schemeClr val="tx1"/>
          </a:solidFill>
          <a:latin typeface="+mn-lt"/>
          <a:ea typeface="+mn-ea"/>
          <a:cs typeface="+mn-cs"/>
        </a:defRPr>
      </a:lvl3pPr>
      <a:lvl4pPr marL="1370366" algn="l" defTabSz="913577" rtl="0" eaLnBrk="1" latinLnBrk="0" hangingPunct="1">
        <a:defRPr sz="1798" kern="1200">
          <a:solidFill>
            <a:schemeClr val="tx1"/>
          </a:solidFill>
          <a:latin typeface="+mn-lt"/>
          <a:ea typeface="+mn-ea"/>
          <a:cs typeface="+mn-cs"/>
        </a:defRPr>
      </a:lvl4pPr>
      <a:lvl5pPr marL="1827154" algn="l" defTabSz="913577" rtl="0" eaLnBrk="1" latinLnBrk="0" hangingPunct="1">
        <a:defRPr sz="1798" kern="1200">
          <a:solidFill>
            <a:schemeClr val="tx1"/>
          </a:solidFill>
          <a:latin typeface="+mn-lt"/>
          <a:ea typeface="+mn-ea"/>
          <a:cs typeface="+mn-cs"/>
        </a:defRPr>
      </a:lvl5pPr>
      <a:lvl6pPr marL="2283943" algn="l" defTabSz="913577" rtl="0" eaLnBrk="1" latinLnBrk="0" hangingPunct="1">
        <a:defRPr sz="1798" kern="1200">
          <a:solidFill>
            <a:schemeClr val="tx1"/>
          </a:solidFill>
          <a:latin typeface="+mn-lt"/>
          <a:ea typeface="+mn-ea"/>
          <a:cs typeface="+mn-cs"/>
        </a:defRPr>
      </a:lvl6pPr>
      <a:lvl7pPr marL="2740731" algn="l" defTabSz="913577" rtl="0" eaLnBrk="1" latinLnBrk="0" hangingPunct="1">
        <a:defRPr sz="1798" kern="1200">
          <a:solidFill>
            <a:schemeClr val="tx1"/>
          </a:solidFill>
          <a:latin typeface="+mn-lt"/>
          <a:ea typeface="+mn-ea"/>
          <a:cs typeface="+mn-cs"/>
        </a:defRPr>
      </a:lvl7pPr>
      <a:lvl8pPr marL="3197520" algn="l" defTabSz="913577" rtl="0" eaLnBrk="1" latinLnBrk="0" hangingPunct="1">
        <a:defRPr sz="1798" kern="1200">
          <a:solidFill>
            <a:schemeClr val="tx1"/>
          </a:solidFill>
          <a:latin typeface="+mn-lt"/>
          <a:ea typeface="+mn-ea"/>
          <a:cs typeface="+mn-cs"/>
        </a:defRPr>
      </a:lvl8pPr>
      <a:lvl9pPr marL="3654308" algn="l" defTabSz="913577"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CE09B53-BFCF-ED49-A4F0-92572F9F556E}"/>
              </a:ext>
            </a:extLst>
          </p:cNvPr>
          <p:cNvSpPr>
            <a:spLocks noGrp="1"/>
          </p:cNvSpPr>
          <p:nvPr>
            <p:ph type="ftr" sz="quarter" idx="3"/>
          </p:nvPr>
        </p:nvSpPr>
        <p:spPr>
          <a:xfrm>
            <a:off x="1" y="4787791"/>
            <a:ext cx="3164864" cy="355709"/>
          </a:xfrm>
          <a:prstGeom prst="rect">
            <a:avLst/>
          </a:prstGeom>
        </p:spPr>
        <p:txBody>
          <a:bodyPr vert="horz" lIns="288000" tIns="45720" rIns="90000" bIns="45720" rtlCol="0" anchor="ctr"/>
          <a:lstStyle>
            <a:lvl1pPr algn="l">
              <a:defRPr sz="599" b="0" i="0">
                <a:solidFill>
                  <a:schemeClr val="tx1">
                    <a:tint val="75000"/>
                    <a:alpha val="50000"/>
                  </a:schemeClr>
                </a:solidFill>
                <a:latin typeface="Whitney Book" pitchFamily="2" charset="0"/>
              </a:defRPr>
            </a:lvl1pPr>
          </a:lstStyle>
          <a:p>
            <a:r>
              <a:rPr lang="en-AU"/>
              <a:t>© Virgin Pulse 2021. All Rights Reserved.</a:t>
            </a:r>
            <a:endParaRPr lang="en-US"/>
          </a:p>
        </p:txBody>
      </p:sp>
      <p:sp>
        <p:nvSpPr>
          <p:cNvPr id="8" name="Title Placeholder 1">
            <a:extLst>
              <a:ext uri="{FF2B5EF4-FFF2-40B4-BE49-F238E27FC236}">
                <a16:creationId xmlns:a16="http://schemas.microsoft.com/office/drawing/2014/main" id="{02EB53E8-CB9B-5B48-8E6E-8ACB21FA06A9}"/>
              </a:ext>
            </a:extLst>
          </p:cNvPr>
          <p:cNvSpPr>
            <a:spLocks noGrp="1"/>
          </p:cNvSpPr>
          <p:nvPr>
            <p:ph type="title"/>
          </p:nvPr>
        </p:nvSpPr>
        <p:spPr>
          <a:xfrm>
            <a:off x="0" y="1"/>
            <a:ext cx="9144000" cy="1170878"/>
          </a:xfrm>
          <a:prstGeom prst="rect">
            <a:avLst/>
          </a:prstGeom>
        </p:spPr>
        <p:txBody>
          <a:bodyPr vert="horz" lIns="91440" tIns="270000" rIns="91440" bIns="46800" rtlCol="0" anchor="ctr">
            <a:noAutofit/>
          </a:bodyPr>
          <a:lstStyle/>
          <a:p>
            <a:r>
              <a:rPr lang="en-US"/>
              <a:t>Click to edit Master title style</a:t>
            </a:r>
          </a:p>
        </p:txBody>
      </p:sp>
    </p:spTree>
    <p:extLst>
      <p:ext uri="{BB962C8B-B14F-4D97-AF65-F5344CB8AC3E}">
        <p14:creationId xmlns:p14="http://schemas.microsoft.com/office/powerpoint/2010/main" val="2700364424"/>
      </p:ext>
    </p:extLst>
  </p:cSld>
  <p:clrMap bg1="lt1" tx1="dk1" bg2="lt2" tx2="dk2" accent1="accent1" accent2="accent2" accent3="accent3" accent4="accent4" accent5="accent5" accent6="accent6" hlink="hlink" folHlink="folHlink"/>
  <p:sldLayoutIdLst>
    <p:sldLayoutId id="2147483701" r:id="rId1"/>
  </p:sldLayoutIdLst>
  <p:hf sldNum="0" hdr="0" dt="0"/>
  <p:txStyles>
    <p:titleStyle>
      <a:lvl1pPr algn="ctr" defTabSz="913554" rtl="0" eaLnBrk="1" latinLnBrk="0" hangingPunct="1">
        <a:lnSpc>
          <a:spcPct val="90000"/>
        </a:lnSpc>
        <a:spcBef>
          <a:spcPct val="0"/>
        </a:spcBef>
        <a:buNone/>
        <a:defRPr sz="3750" kern="1200">
          <a:solidFill>
            <a:schemeClr val="tx1"/>
          </a:solidFill>
          <a:latin typeface="Tungsten Medium" pitchFamily="2" charset="0"/>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8"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1619" y="710028"/>
            <a:ext cx="6864523" cy="937384"/>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1521618" y="1885950"/>
            <a:ext cx="6864524" cy="2571750"/>
          </a:xfrm>
          <a:prstGeom prst="rect">
            <a:avLst/>
          </a:prstGeom>
        </p:spPr>
        <p:txBody>
          <a:bodyPr vert="horz" lIns="0" tIns="0" rIns="0" bIns="0" rtlCol="0">
            <a:normAutofit/>
          </a:bodyPr>
          <a:lstStyle/>
          <a:p>
            <a:pPr lvl="0"/>
            <a:r>
              <a:rPr lang="en-US"/>
              <a:t>Write here subtitle</a:t>
            </a:r>
          </a:p>
          <a:p>
            <a:pPr lvl="1"/>
            <a:r>
              <a:rPr lang="en-US"/>
              <a:t>Write here subtitle</a:t>
            </a:r>
          </a:p>
          <a:p>
            <a:pPr lvl="1"/>
            <a:r>
              <a:rPr lang="en-US"/>
              <a:t>Write here subtitle</a:t>
            </a:r>
          </a:p>
          <a:p>
            <a:pPr lvl="2"/>
            <a:r>
              <a:rPr lang="en-US"/>
              <a:t>Write here text</a:t>
            </a:r>
          </a:p>
          <a:p>
            <a:pPr lvl="3"/>
            <a:r>
              <a:rPr lang="en-US"/>
              <a:t>Write here text</a:t>
            </a:r>
          </a:p>
          <a:p>
            <a:pPr lvl="4"/>
            <a:r>
              <a:rPr lang="en-US"/>
              <a:t>Write here text </a:t>
            </a:r>
          </a:p>
        </p:txBody>
      </p:sp>
      <p:sp>
        <p:nvSpPr>
          <p:cNvPr id="14" name="Rectangle 13"/>
          <p:cNvSpPr/>
          <p:nvPr userDrawn="1"/>
        </p:nvSpPr>
        <p:spPr>
          <a:xfrm>
            <a:off x="1" y="4718604"/>
            <a:ext cx="752890" cy="4248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sp>
        <p:nvSpPr>
          <p:cNvPr id="26" name="Slide Number Placeholder 24"/>
          <p:cNvSpPr txBox="1">
            <a:spLocks/>
          </p:cNvSpPr>
          <p:nvPr userDrawn="1"/>
        </p:nvSpPr>
        <p:spPr>
          <a:xfrm>
            <a:off x="0" y="4782172"/>
            <a:ext cx="752889" cy="273844"/>
          </a:xfrm>
          <a:prstGeom prst="rect">
            <a:avLst/>
          </a:prstGeom>
        </p:spPr>
        <p:txBody>
          <a:bodyPr vert="horz" lIns="68562" tIns="34281" rIns="68562" bIns="34281"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600" b="1" i="0" smtClean="0">
                <a:solidFill>
                  <a:schemeClr val="tx1"/>
                </a:solidFill>
                <a:latin typeface="Open Sans Semibold" charset="0"/>
                <a:ea typeface="Open Sans Semibold" charset="0"/>
                <a:cs typeface="Open Sans Semibold" charset="0"/>
              </a:rPr>
              <a:pPr algn="ctr"/>
              <a:t>‹#›</a:t>
            </a:fld>
            <a:endParaRPr lang="en-US" sz="600" b="1" i="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0097866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 id="2147483761" r:id="rId57"/>
    <p:sldLayoutId id="2147483762" r:id="rId58"/>
    <p:sldLayoutId id="2147483763" r:id="rId59"/>
    <p:sldLayoutId id="2147483764" r:id="rId60"/>
    <p:sldLayoutId id="2147483765" r:id="rId61"/>
    <p:sldLayoutId id="2147483766" r:id="rId62"/>
    <p:sldLayoutId id="2147483767" r:id="rId63"/>
    <p:sldLayoutId id="2147483768" r:id="rId64"/>
    <p:sldLayoutId id="2147483769" r:id="rId65"/>
    <p:sldLayoutId id="2147483770" r:id="rId66"/>
    <p:sldLayoutId id="2147483771" r:id="rId67"/>
    <p:sldLayoutId id="2147483772" r:id="rId68"/>
    <p:sldLayoutId id="2147483773" r:id="rId69"/>
    <p:sldLayoutId id="2147483774" r:id="rId70"/>
    <p:sldLayoutId id="2147483775" r:id="rId71"/>
    <p:sldLayoutId id="2147483776" r:id="rId72"/>
    <p:sldLayoutId id="2147483777" r:id="rId73"/>
    <p:sldLayoutId id="2147483778" r:id="rId74"/>
    <p:sldLayoutId id="2147483779" r:id="rId75"/>
    <p:sldLayoutId id="2147483780" r:id="rId76"/>
    <p:sldLayoutId id="2147483781" r:id="rId77"/>
    <p:sldLayoutId id="2147483782" r:id="rId78"/>
    <p:sldLayoutId id="2147483783" r:id="rId79"/>
    <p:sldLayoutId id="2147483784" r:id="rId80"/>
    <p:sldLayoutId id="2147483785" r:id="rId81"/>
    <p:sldLayoutId id="2147483786" r:id="rId82"/>
    <p:sldLayoutId id="2147483787" r:id="rId83"/>
    <p:sldLayoutId id="2147483788" r:id="rId84"/>
    <p:sldLayoutId id="2147483789" r:id="rId85"/>
    <p:sldLayoutId id="2147483790" r:id="rId86"/>
    <p:sldLayoutId id="2147483791" r:id="rId87"/>
    <p:sldLayoutId id="2147483792" r:id="rId88"/>
    <p:sldLayoutId id="2147483793" r:id="rId89"/>
    <p:sldLayoutId id="2147483794" r:id="rId90"/>
    <p:sldLayoutId id="2147483795" r:id="rId91"/>
    <p:sldLayoutId id="2147483796" r:id="rId92"/>
    <p:sldLayoutId id="2147483797" r:id="rId93"/>
    <p:sldLayoutId id="2147483798" r:id="rId94"/>
    <p:sldLayoutId id="2147483799" r:id="rId95"/>
    <p:sldLayoutId id="2147483800" r:id="rId96"/>
    <p:sldLayoutId id="2147483801" r:id="rId97"/>
    <p:sldLayoutId id="2147483802" r:id="rId98"/>
    <p:sldLayoutId id="2147483803" r:id="rId99"/>
    <p:sldLayoutId id="2147483804" r:id="rId100"/>
    <p:sldLayoutId id="2147483805" r:id="rId101"/>
    <p:sldLayoutId id="2147483806" r:id="rId102"/>
    <p:sldLayoutId id="2147483807" r:id="rId103"/>
    <p:sldLayoutId id="2147483808" r:id="rId104"/>
    <p:sldLayoutId id="2147483809" r:id="rId105"/>
    <p:sldLayoutId id="2147483810" r:id="rId106"/>
    <p:sldLayoutId id="2147483811" r:id="rId107"/>
    <p:sldLayoutId id="2147483812" r:id="rId108"/>
    <p:sldLayoutId id="2147483813" r:id="rId109"/>
    <p:sldLayoutId id="2147483814" r:id="rId110"/>
    <p:sldLayoutId id="2147483815" r:id="rId111"/>
    <p:sldLayoutId id="2147483816" r:id="rId112"/>
    <p:sldLayoutId id="2147483817" r:id="rId113"/>
    <p:sldLayoutId id="2147483818" r:id="rId114"/>
    <p:sldLayoutId id="2147483819" r:id="rId115"/>
    <p:sldLayoutId id="2147483820" r:id="rId116"/>
    <p:sldLayoutId id="2147483821" r:id="rId117"/>
    <p:sldLayoutId id="2147483822" r:id="rId118"/>
    <p:sldLayoutId id="2147483823" r:id="rId119"/>
    <p:sldLayoutId id="2147483824" r:id="rId120"/>
    <p:sldLayoutId id="2147483825" r:id="rId121"/>
    <p:sldLayoutId id="2147483826" r:id="rId122"/>
    <p:sldLayoutId id="2147483827" r:id="rId123"/>
    <p:sldLayoutId id="2147483828" r:id="rId124"/>
    <p:sldLayoutId id="2147483829" r:id="rId125"/>
    <p:sldLayoutId id="2147483830" r:id="rId126"/>
    <p:sldLayoutId id="2147483831" r:id="rId127"/>
    <p:sldLayoutId id="2147483832" r:id="rId128"/>
    <p:sldLayoutId id="2147483833" r:id="rId129"/>
    <p:sldLayoutId id="2147483834" r:id="rId130"/>
    <p:sldLayoutId id="2147483835" r:id="rId131"/>
    <p:sldLayoutId id="2147483836" r:id="rId132"/>
    <p:sldLayoutId id="2147483837" r:id="rId133"/>
    <p:sldLayoutId id="2147483838" r:id="rId134"/>
    <p:sldLayoutId id="2147483839" r:id="rId135"/>
    <p:sldLayoutId id="2147483840" r:id="rId136"/>
    <p:sldLayoutId id="2147483842" r:id="rId137"/>
    <p:sldLayoutId id="2147483843" r:id="rId138"/>
    <p:sldLayoutId id="2147483844" r:id="rId139"/>
    <p:sldLayoutId id="2147483845" r:id="rId140"/>
    <p:sldLayoutId id="2147483846" r:id="rId141"/>
    <p:sldLayoutId id="2147483847" r:id="rId142"/>
    <p:sldLayoutId id="2147483848" r:id="rId143"/>
    <p:sldLayoutId id="2147483849" r:id="rId144"/>
    <p:sldLayoutId id="2147483850" r:id="rId145"/>
    <p:sldLayoutId id="2147483851" r:id="rId146"/>
    <p:sldLayoutId id="2147483852" r:id="rId147"/>
    <p:sldLayoutId id="2147483853" r:id="rId148"/>
    <p:sldLayoutId id="2147483854" r:id="rId149"/>
    <p:sldLayoutId id="2147483855" r:id="rId150"/>
    <p:sldLayoutId id="2147483856" r:id="rId151"/>
    <p:sldLayoutId id="2147483857" r:id="rId152"/>
    <p:sldLayoutId id="2147483858" r:id="rId153"/>
    <p:sldLayoutId id="2147483859" r:id="rId154"/>
    <p:sldLayoutId id="2147483860" r:id="rId155"/>
    <p:sldLayoutId id="2147483861" r:id="rId156"/>
    <p:sldLayoutId id="2147483862" r:id="rId157"/>
    <p:sldLayoutId id="2147483863" r:id="rId158"/>
    <p:sldLayoutId id="2147483864" r:id="rId159"/>
    <p:sldLayoutId id="2147483865" r:id="rId160"/>
    <p:sldLayoutId id="2147483866" r:id="rId161"/>
    <p:sldLayoutId id="2147483867" r:id="rId162"/>
    <p:sldLayoutId id="2147483868" r:id="rId163"/>
    <p:sldLayoutId id="2147483869" r:id="rId164"/>
    <p:sldLayoutId id="2147483870" r:id="rId165"/>
    <p:sldLayoutId id="2147483871" r:id="rId166"/>
    <p:sldLayoutId id="2147483872" r:id="rId16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685568" rtl="0" eaLnBrk="1" latinLnBrk="0" hangingPunct="1">
        <a:lnSpc>
          <a:spcPct val="80000"/>
        </a:lnSpc>
        <a:spcBef>
          <a:spcPct val="0"/>
        </a:spcBef>
        <a:buNone/>
        <a:defRPr sz="2699" b="1" i="0" kern="1200" spc="-75" baseline="0">
          <a:solidFill>
            <a:schemeClr val="tx1"/>
          </a:solidFill>
          <a:latin typeface="Whitney Bold" pitchFamily="2" charset="0"/>
          <a:ea typeface="Whitney Book" pitchFamily="2" charset="0"/>
          <a:cs typeface="Whitney Book" pitchFamily="2" charset="0"/>
        </a:defRPr>
      </a:lvl1pPr>
    </p:titleStyle>
    <p:bodyStyle>
      <a:lvl1pPr marL="0" indent="0" algn="l" defTabSz="685568" rtl="0" eaLnBrk="1" latinLnBrk="0" hangingPunct="1">
        <a:lnSpc>
          <a:spcPct val="150000"/>
        </a:lnSpc>
        <a:spcBef>
          <a:spcPts val="750"/>
        </a:spcBef>
        <a:buFont typeface="Arial" panose="020B0604020202020204" pitchFamily="34" charset="0"/>
        <a:buNone/>
        <a:defRPr sz="2100" b="0" i="0" kern="1200">
          <a:solidFill>
            <a:schemeClr val="tx1"/>
          </a:solidFill>
          <a:latin typeface="Whitney-Medium" pitchFamily="2" charset="0"/>
          <a:ea typeface="+mn-ea"/>
          <a:cs typeface="+mn-cs"/>
        </a:defRPr>
      </a:lvl1pPr>
      <a:lvl2pPr marL="0" indent="0" algn="l" defTabSz="685568" rtl="0" eaLnBrk="1" latinLnBrk="0" hangingPunct="1">
        <a:lnSpc>
          <a:spcPct val="150000"/>
        </a:lnSpc>
        <a:spcBef>
          <a:spcPts val="374"/>
        </a:spcBef>
        <a:buFont typeface="Arial" panose="020B0604020202020204" pitchFamily="34" charset="0"/>
        <a:buNone/>
        <a:defRPr sz="1350" b="0" i="0" kern="1200">
          <a:solidFill>
            <a:schemeClr val="tx1"/>
          </a:solidFill>
          <a:latin typeface="Whitney-Medium" pitchFamily="2" charset="0"/>
          <a:ea typeface="+mn-ea"/>
          <a:cs typeface="+mn-cs"/>
        </a:defRPr>
      </a:lvl2pPr>
      <a:lvl3pPr marL="0" indent="0" algn="l" defTabSz="685568" rtl="0" eaLnBrk="1" latinLnBrk="0" hangingPunct="1">
        <a:lnSpc>
          <a:spcPct val="150000"/>
        </a:lnSpc>
        <a:spcBef>
          <a:spcPts val="374"/>
        </a:spcBef>
        <a:buFont typeface="Arial" panose="020B0604020202020204" pitchFamily="34" charset="0"/>
        <a:buNone/>
        <a:defRPr sz="900" b="0" i="0" kern="1200">
          <a:solidFill>
            <a:schemeClr val="tx1"/>
          </a:solidFill>
          <a:latin typeface="Whitney-Medium" pitchFamily="2" charset="0"/>
          <a:ea typeface="+mn-ea"/>
          <a:cs typeface="+mn-cs"/>
        </a:defRPr>
      </a:lvl3pPr>
      <a:lvl4pPr marL="0" indent="0" algn="l" defTabSz="685568" rtl="0" eaLnBrk="1" latinLnBrk="0" hangingPunct="1">
        <a:lnSpc>
          <a:spcPct val="150000"/>
        </a:lnSpc>
        <a:spcBef>
          <a:spcPts val="374"/>
        </a:spcBef>
        <a:buFont typeface="Arial" panose="020B0604020202020204" pitchFamily="34" charset="0"/>
        <a:buNone/>
        <a:defRPr sz="750" b="0" i="0" kern="1200">
          <a:solidFill>
            <a:schemeClr val="tx1">
              <a:alpha val="70000"/>
            </a:schemeClr>
          </a:solidFill>
          <a:latin typeface="Whitney-Medium" pitchFamily="2" charset="0"/>
          <a:ea typeface="+mn-ea"/>
          <a:cs typeface="+mn-cs"/>
        </a:defRPr>
      </a:lvl4pPr>
      <a:lvl5pPr marL="0" indent="0" algn="l" defTabSz="685568" rtl="0" eaLnBrk="1" latinLnBrk="0" hangingPunct="1">
        <a:lnSpc>
          <a:spcPct val="150000"/>
        </a:lnSpc>
        <a:spcBef>
          <a:spcPts val="374"/>
        </a:spcBef>
        <a:buFont typeface="Arial" panose="020B0604020202020204" pitchFamily="34" charset="0"/>
        <a:buNone/>
        <a:defRPr sz="750" b="0" i="0" kern="1200" baseline="0">
          <a:solidFill>
            <a:schemeClr val="tx1">
              <a:alpha val="50000"/>
            </a:schemeClr>
          </a:solidFill>
          <a:latin typeface="Whitney-Medium" pitchFamily="2" charset="0"/>
          <a:ea typeface="+mn-ea"/>
          <a:cs typeface="+mn-cs"/>
        </a:defRPr>
      </a:lvl5pPr>
      <a:lvl6pPr marL="1885310" indent="-171392" algn="l" defTabSz="685568"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093" indent="-171392" algn="l" defTabSz="685568"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0876" indent="-171392" algn="l" defTabSz="685568"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3659" indent="-171392" algn="l" defTabSz="685568"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68" rtl="0" eaLnBrk="1" latinLnBrk="0" hangingPunct="1">
        <a:defRPr sz="1350" kern="1200">
          <a:solidFill>
            <a:schemeClr val="tx1"/>
          </a:solidFill>
          <a:latin typeface="+mn-lt"/>
          <a:ea typeface="+mn-ea"/>
          <a:cs typeface="+mn-cs"/>
        </a:defRPr>
      </a:lvl1pPr>
      <a:lvl2pPr marL="342784" algn="l" defTabSz="685568" rtl="0" eaLnBrk="1" latinLnBrk="0" hangingPunct="1">
        <a:defRPr sz="1350" kern="1200">
          <a:solidFill>
            <a:schemeClr val="tx1"/>
          </a:solidFill>
          <a:latin typeface="+mn-lt"/>
          <a:ea typeface="+mn-ea"/>
          <a:cs typeface="+mn-cs"/>
        </a:defRPr>
      </a:lvl2pPr>
      <a:lvl3pPr marL="685568" algn="l" defTabSz="685568" rtl="0" eaLnBrk="1" latinLnBrk="0" hangingPunct="1">
        <a:defRPr sz="1350" kern="1200">
          <a:solidFill>
            <a:schemeClr val="tx1"/>
          </a:solidFill>
          <a:latin typeface="+mn-lt"/>
          <a:ea typeface="+mn-ea"/>
          <a:cs typeface="+mn-cs"/>
        </a:defRPr>
      </a:lvl3pPr>
      <a:lvl4pPr marL="1028351" algn="l" defTabSz="685568" rtl="0" eaLnBrk="1" latinLnBrk="0" hangingPunct="1">
        <a:defRPr sz="1350" kern="1200">
          <a:solidFill>
            <a:schemeClr val="tx1"/>
          </a:solidFill>
          <a:latin typeface="+mn-lt"/>
          <a:ea typeface="+mn-ea"/>
          <a:cs typeface="+mn-cs"/>
        </a:defRPr>
      </a:lvl4pPr>
      <a:lvl5pPr marL="1371134" algn="l" defTabSz="685568" rtl="0" eaLnBrk="1" latinLnBrk="0" hangingPunct="1">
        <a:defRPr sz="1350" kern="1200">
          <a:solidFill>
            <a:schemeClr val="tx1"/>
          </a:solidFill>
          <a:latin typeface="+mn-lt"/>
          <a:ea typeface="+mn-ea"/>
          <a:cs typeface="+mn-cs"/>
        </a:defRPr>
      </a:lvl5pPr>
      <a:lvl6pPr marL="1713917" algn="l" defTabSz="685568" rtl="0" eaLnBrk="1" latinLnBrk="0" hangingPunct="1">
        <a:defRPr sz="1350" kern="1200">
          <a:solidFill>
            <a:schemeClr val="tx1"/>
          </a:solidFill>
          <a:latin typeface="+mn-lt"/>
          <a:ea typeface="+mn-ea"/>
          <a:cs typeface="+mn-cs"/>
        </a:defRPr>
      </a:lvl6pPr>
      <a:lvl7pPr marL="2056701" algn="l" defTabSz="685568" rtl="0" eaLnBrk="1" latinLnBrk="0" hangingPunct="1">
        <a:defRPr sz="1350" kern="1200">
          <a:solidFill>
            <a:schemeClr val="tx1"/>
          </a:solidFill>
          <a:latin typeface="+mn-lt"/>
          <a:ea typeface="+mn-ea"/>
          <a:cs typeface="+mn-cs"/>
        </a:defRPr>
      </a:lvl7pPr>
      <a:lvl8pPr marL="2399484" algn="l" defTabSz="685568" rtl="0" eaLnBrk="1" latinLnBrk="0" hangingPunct="1">
        <a:defRPr sz="1350" kern="1200">
          <a:solidFill>
            <a:schemeClr val="tx1"/>
          </a:solidFill>
          <a:latin typeface="+mn-lt"/>
          <a:ea typeface="+mn-ea"/>
          <a:cs typeface="+mn-cs"/>
        </a:defRPr>
      </a:lvl8pPr>
      <a:lvl9pPr marL="2742268" algn="l" defTabSz="68556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33350"/>
            <a:ext cx="83820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742950"/>
            <a:ext cx="8382000" cy="38516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11134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p:titleStyle>
    <p:bodyStyle>
      <a:lvl1pPr marL="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1pPr>
      <a:lvl2pPr marL="3429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2pPr>
      <a:lvl3pPr marL="6858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3pPr>
      <a:lvl4pPr marL="10287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4pPr>
      <a:lvl5pPr marL="13716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85701A-2433-114E-A437-355FCF621FC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7991911" y="4638165"/>
            <a:ext cx="708546" cy="423470"/>
          </a:xfrm>
          <a:prstGeom prst="rect">
            <a:avLst/>
          </a:prstGeom>
        </p:spPr>
      </p:pic>
      <p:sp>
        <p:nvSpPr>
          <p:cNvPr id="4" name="Footer Placeholder 4">
            <a:extLst>
              <a:ext uri="{FF2B5EF4-FFF2-40B4-BE49-F238E27FC236}">
                <a16:creationId xmlns:a16="http://schemas.microsoft.com/office/drawing/2014/main" id="{D4E2611C-EAEA-4748-8778-4173DE283A88}"/>
              </a:ext>
            </a:extLst>
          </p:cNvPr>
          <p:cNvSpPr>
            <a:spLocks noGrp="1"/>
          </p:cNvSpPr>
          <p:nvPr>
            <p:ph type="ftr" sz="quarter" idx="3"/>
          </p:nvPr>
        </p:nvSpPr>
        <p:spPr>
          <a:xfrm>
            <a:off x="78764" y="4787793"/>
            <a:ext cx="3086100" cy="273844"/>
          </a:xfrm>
          <a:prstGeom prst="rect">
            <a:avLst/>
          </a:prstGeom>
        </p:spPr>
        <p:txBody>
          <a:bodyPr vert="horz" lIns="91440" tIns="45720" rIns="91440" bIns="45720" rtlCol="0" anchor="ctr"/>
          <a:lstStyle>
            <a:lvl1pPr algn="l">
              <a:defRPr sz="599" b="0" i="0">
                <a:solidFill>
                  <a:schemeClr val="tx1">
                    <a:tint val="75000"/>
                  </a:schemeClr>
                </a:solidFill>
                <a:latin typeface="Whitney Book" pitchFamily="2" charset="0"/>
              </a:defRPr>
            </a:lvl1pPr>
          </a:lstStyle>
          <a:p>
            <a:r>
              <a:rPr lang="en-AU"/>
              <a:t>© Virgin Pulse 2021. All Rights Reserved. </a:t>
            </a:r>
            <a:endParaRPr lang="en-US"/>
          </a:p>
        </p:txBody>
      </p:sp>
    </p:spTree>
    <p:extLst>
      <p:ext uri="{BB962C8B-B14F-4D97-AF65-F5344CB8AC3E}">
        <p14:creationId xmlns:p14="http://schemas.microsoft.com/office/powerpoint/2010/main" val="22463522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 id="2147483918" r:id="rId33"/>
  </p:sldLayoutIdLst>
  <p:hf sldNum="0" hdr="0" dt="0"/>
  <p:txStyles>
    <p:titleStyle>
      <a:lvl1pPr algn="l" defTabSz="912709" rtl="0" eaLnBrk="1" latinLnBrk="0" hangingPunct="1">
        <a:lnSpc>
          <a:spcPct val="90000"/>
        </a:lnSpc>
        <a:spcBef>
          <a:spcPct val="0"/>
        </a:spcBef>
        <a:buNone/>
        <a:defRPr sz="4392" kern="1200">
          <a:solidFill>
            <a:schemeClr val="tx1"/>
          </a:solidFill>
          <a:latin typeface="+mj-lt"/>
          <a:ea typeface="+mj-ea"/>
          <a:cs typeface="+mj-cs"/>
        </a:defRPr>
      </a:lvl1pPr>
    </p:titleStyle>
    <p:bodyStyle>
      <a:lvl1pPr marL="228178" indent="-228178" algn="l" defTabSz="912709"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4533" indent="-228178" algn="l" defTabSz="912709" rtl="0" eaLnBrk="1" latinLnBrk="0" hangingPunct="1">
        <a:lnSpc>
          <a:spcPct val="90000"/>
        </a:lnSpc>
        <a:spcBef>
          <a:spcPts val="500"/>
        </a:spcBef>
        <a:buFont typeface="Arial" panose="020B0604020202020204" pitchFamily="34" charset="0"/>
        <a:buChar char="•"/>
        <a:defRPr sz="2396" kern="1200">
          <a:solidFill>
            <a:schemeClr val="tx1"/>
          </a:solidFill>
          <a:latin typeface="+mn-lt"/>
          <a:ea typeface="+mn-ea"/>
          <a:cs typeface="+mn-cs"/>
        </a:defRPr>
      </a:lvl2pPr>
      <a:lvl3pPr marL="1140887" indent="-228178" algn="l" defTabSz="912709" rtl="0" eaLnBrk="1" latinLnBrk="0" hangingPunct="1">
        <a:lnSpc>
          <a:spcPct val="90000"/>
        </a:lnSpc>
        <a:spcBef>
          <a:spcPts val="500"/>
        </a:spcBef>
        <a:buFont typeface="Arial" panose="020B0604020202020204" pitchFamily="34" charset="0"/>
        <a:buChar char="•"/>
        <a:defRPr sz="1997" kern="1200">
          <a:solidFill>
            <a:schemeClr val="tx1"/>
          </a:solidFill>
          <a:latin typeface="+mn-lt"/>
          <a:ea typeface="+mn-ea"/>
          <a:cs typeface="+mn-cs"/>
        </a:defRPr>
      </a:lvl3pPr>
      <a:lvl4pPr marL="1597241"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4pPr>
      <a:lvl5pPr marL="2053596"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5pPr>
      <a:lvl6pPr marL="2509950"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6305"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2659"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79014"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2709" rtl="0" eaLnBrk="1" latinLnBrk="0" hangingPunct="1">
        <a:defRPr sz="1797" kern="1200">
          <a:solidFill>
            <a:schemeClr val="tx1"/>
          </a:solidFill>
          <a:latin typeface="+mn-lt"/>
          <a:ea typeface="+mn-ea"/>
          <a:cs typeface="+mn-cs"/>
        </a:defRPr>
      </a:lvl1pPr>
      <a:lvl2pPr marL="456355" algn="l" defTabSz="912709" rtl="0" eaLnBrk="1" latinLnBrk="0" hangingPunct="1">
        <a:defRPr sz="1797" kern="1200">
          <a:solidFill>
            <a:schemeClr val="tx1"/>
          </a:solidFill>
          <a:latin typeface="+mn-lt"/>
          <a:ea typeface="+mn-ea"/>
          <a:cs typeface="+mn-cs"/>
        </a:defRPr>
      </a:lvl2pPr>
      <a:lvl3pPr marL="912709" algn="l" defTabSz="912709" rtl="0" eaLnBrk="1" latinLnBrk="0" hangingPunct="1">
        <a:defRPr sz="1797" kern="1200">
          <a:solidFill>
            <a:schemeClr val="tx1"/>
          </a:solidFill>
          <a:latin typeface="+mn-lt"/>
          <a:ea typeface="+mn-ea"/>
          <a:cs typeface="+mn-cs"/>
        </a:defRPr>
      </a:lvl3pPr>
      <a:lvl4pPr marL="1369064" algn="l" defTabSz="912709" rtl="0" eaLnBrk="1" latinLnBrk="0" hangingPunct="1">
        <a:defRPr sz="1797" kern="1200">
          <a:solidFill>
            <a:schemeClr val="tx1"/>
          </a:solidFill>
          <a:latin typeface="+mn-lt"/>
          <a:ea typeface="+mn-ea"/>
          <a:cs typeface="+mn-cs"/>
        </a:defRPr>
      </a:lvl4pPr>
      <a:lvl5pPr marL="1825418" algn="l" defTabSz="912709" rtl="0" eaLnBrk="1" latinLnBrk="0" hangingPunct="1">
        <a:defRPr sz="1797" kern="1200">
          <a:solidFill>
            <a:schemeClr val="tx1"/>
          </a:solidFill>
          <a:latin typeface="+mn-lt"/>
          <a:ea typeface="+mn-ea"/>
          <a:cs typeface="+mn-cs"/>
        </a:defRPr>
      </a:lvl5pPr>
      <a:lvl6pPr marL="2281774" algn="l" defTabSz="912709" rtl="0" eaLnBrk="1" latinLnBrk="0" hangingPunct="1">
        <a:defRPr sz="1797" kern="1200">
          <a:solidFill>
            <a:schemeClr val="tx1"/>
          </a:solidFill>
          <a:latin typeface="+mn-lt"/>
          <a:ea typeface="+mn-ea"/>
          <a:cs typeface="+mn-cs"/>
        </a:defRPr>
      </a:lvl6pPr>
      <a:lvl7pPr marL="2738128" algn="l" defTabSz="912709" rtl="0" eaLnBrk="1" latinLnBrk="0" hangingPunct="1">
        <a:defRPr sz="1797" kern="1200">
          <a:solidFill>
            <a:schemeClr val="tx1"/>
          </a:solidFill>
          <a:latin typeface="+mn-lt"/>
          <a:ea typeface="+mn-ea"/>
          <a:cs typeface="+mn-cs"/>
        </a:defRPr>
      </a:lvl7pPr>
      <a:lvl8pPr marL="3194483" algn="l" defTabSz="912709" rtl="0" eaLnBrk="1" latinLnBrk="0" hangingPunct="1">
        <a:defRPr sz="1797" kern="1200">
          <a:solidFill>
            <a:schemeClr val="tx1"/>
          </a:solidFill>
          <a:latin typeface="+mn-lt"/>
          <a:ea typeface="+mn-ea"/>
          <a:cs typeface="+mn-cs"/>
        </a:defRPr>
      </a:lvl8pPr>
      <a:lvl9pPr marL="3650837" algn="l" defTabSz="912709"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90.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90.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90.xml"/></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b="-1852"/>
          <a:stretch/>
        </p:blipFill>
        <p:spPr>
          <a:xfrm flipH="1">
            <a:off x="3579104" y="0"/>
            <a:ext cx="5564896" cy="5238750"/>
          </a:xfrm>
          <a:prstGeom prst="rect">
            <a:avLst/>
          </a:prstGeom>
        </p:spPr>
      </p:pic>
      <p:pic>
        <p:nvPicPr>
          <p:cNvPr id="4" name="Picture 3"/>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2298" y="0"/>
            <a:ext cx="3581402" cy="5143500"/>
          </a:xfrm>
          <a:prstGeom prst="rect">
            <a:avLst/>
          </a:prstGeom>
        </p:spPr>
      </p:pic>
      <p:sp>
        <p:nvSpPr>
          <p:cNvPr id="15" name="TextBox 14"/>
          <p:cNvSpPr txBox="1"/>
          <p:nvPr/>
        </p:nvSpPr>
        <p:spPr>
          <a:xfrm>
            <a:off x="0" y="1809750"/>
            <a:ext cx="3579104" cy="523220"/>
          </a:xfrm>
          <a:prstGeom prst="rect">
            <a:avLst/>
          </a:prstGeom>
          <a:noFill/>
        </p:spPr>
        <p:txBody>
          <a:bodyPr wrap="square" rtlCol="0">
            <a:spAutoFit/>
          </a:bodyPr>
          <a:lstStyle/>
          <a:p>
            <a:pPr algn="ctr"/>
            <a:r>
              <a:rPr lang="fr-FR" sz="2800" spc="-30" dirty="0">
                <a:solidFill>
                  <a:schemeClr val="bg1"/>
                </a:solidFill>
                <a:latin typeface="Tungsten Light" charset="0"/>
                <a:ea typeface="Tungsten Light" charset="0"/>
                <a:cs typeface="Calibri" panose="020F0502020204030204" pitchFamily="34" charset="0"/>
              </a:rPr>
              <a:t>Défi Ensemble pour une bonne </a:t>
            </a:r>
            <a:r>
              <a:rPr lang="fr-FR" sz="2800" spc="-30" dirty="0" smtClean="0">
                <a:solidFill>
                  <a:schemeClr val="bg1"/>
                </a:solidFill>
                <a:latin typeface="Tungsten Light" charset="0"/>
                <a:ea typeface="Tungsten Light" charset="0"/>
                <a:cs typeface="Calibri" panose="020F0502020204030204" pitchFamily="34" charset="0"/>
              </a:rPr>
              <a:t>cause :</a:t>
            </a:r>
            <a:endParaRPr lang="fr-FR" sz="2800" spc="-30" dirty="0">
              <a:solidFill>
                <a:schemeClr val="bg1"/>
              </a:solidFill>
              <a:latin typeface="Tungsten Light" charset="0"/>
              <a:ea typeface="Tungsten Light" charset="0"/>
              <a:cs typeface="Calibri" panose="020F0502020204030204" pitchFamily="34" charset="0"/>
            </a:endParaRPr>
          </a:p>
        </p:txBody>
      </p:sp>
      <p:sp>
        <p:nvSpPr>
          <p:cNvPr id="16" name="TextBox 15"/>
          <p:cNvSpPr txBox="1"/>
          <p:nvPr/>
        </p:nvSpPr>
        <p:spPr>
          <a:xfrm>
            <a:off x="76200" y="2308445"/>
            <a:ext cx="3424408" cy="2400657"/>
          </a:xfrm>
          <a:prstGeom prst="rect">
            <a:avLst/>
          </a:prstGeom>
          <a:noFill/>
        </p:spPr>
        <p:txBody>
          <a:bodyPr wrap="square" rtlCol="0">
            <a:spAutoFit/>
          </a:bodyPr>
          <a:lstStyle/>
          <a:p>
            <a:pPr algn="ctr">
              <a:lnSpc>
                <a:spcPts val="6000"/>
              </a:lnSpc>
            </a:pPr>
            <a:r>
              <a:rPr lang="fr-FR" sz="5400" b="1" spc="-30" dirty="0">
                <a:solidFill>
                  <a:schemeClr val="bg1"/>
                </a:solidFill>
                <a:latin typeface="Tungsten Semibold" charset="0"/>
                <a:ea typeface="Tungsten Semibold" charset="0"/>
                <a:cs typeface="Calibri" panose="020F0502020204030204" pitchFamily="34" charset="0"/>
              </a:rPr>
              <a:t>Fonds de secours pour la COVID-19</a:t>
            </a:r>
            <a:endParaRPr sz="5400" b="1" spc="-30" dirty="0">
              <a:solidFill>
                <a:schemeClr val="bg1"/>
              </a:solidFill>
              <a:latin typeface="Tungsten Semibold" charset="0"/>
              <a:ea typeface="Tungsten Semibold" charset="0"/>
              <a:cs typeface="Calibri" panose="020F0502020204030204" pitchFamily="34" charset="0"/>
            </a:endParaRPr>
          </a:p>
        </p:txBody>
      </p:sp>
      <p:pic>
        <p:nvPicPr>
          <p:cNvPr id="5" name="Picture 4">
            <a:extLst>
              <a:ext uri="{FF2B5EF4-FFF2-40B4-BE49-F238E27FC236}">
                <a16:creationId xmlns:a16="http://schemas.microsoft.com/office/drawing/2014/main" id="{BBB7367F-EBBC-4F32-A061-70FC56FFD6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5263"/>
          <a:stretch/>
        </p:blipFill>
        <p:spPr>
          <a:xfrm>
            <a:off x="1828800" y="438150"/>
            <a:ext cx="1273372" cy="937338"/>
          </a:xfrm>
          <a:prstGeom prst="rect">
            <a:avLst/>
          </a:prstGeom>
        </p:spPr>
      </p:pic>
    </p:spTree>
    <p:extLst>
      <p:ext uri="{BB962C8B-B14F-4D97-AF65-F5344CB8AC3E}">
        <p14:creationId xmlns:p14="http://schemas.microsoft.com/office/powerpoint/2010/main" val="4276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3048-FCF7-4947-8838-4DDDAA25802C}"/>
              </a:ext>
            </a:extLst>
          </p:cNvPr>
          <p:cNvSpPr>
            <a:spLocks noGrp="1"/>
          </p:cNvSpPr>
          <p:nvPr>
            <p:ph type="title"/>
          </p:nvPr>
        </p:nvSpPr>
        <p:spPr>
          <a:xfrm>
            <a:off x="336395" y="625437"/>
            <a:ext cx="4301866" cy="857250"/>
          </a:xfrm>
        </p:spPr>
        <p:txBody>
          <a:bodyPr>
            <a:noAutofit/>
          </a:bodyPr>
          <a:lstStyle/>
          <a:p>
            <a:r>
              <a:rPr spc="-30" dirty="0"/>
              <a:t>Le Fonds de secours pour la COVID-19, </a:t>
            </a:r>
            <a:r>
              <a:rPr spc="-30" dirty="0" err="1"/>
              <a:t>qu'est-ce</a:t>
            </a:r>
            <a:r>
              <a:rPr spc="-30" dirty="0"/>
              <a:t> que </a:t>
            </a:r>
            <a:r>
              <a:rPr spc="-30" dirty="0" err="1"/>
              <a:t>c'est</a:t>
            </a:r>
            <a:r>
              <a:rPr spc="-30" dirty="0"/>
              <a:t>, au </a:t>
            </a:r>
            <a:r>
              <a:rPr spc="-30" dirty="0" err="1"/>
              <a:t>juste</a:t>
            </a:r>
            <a:r>
              <a:rPr spc="-30" dirty="0"/>
              <a:t>?</a:t>
            </a:r>
          </a:p>
        </p:txBody>
      </p:sp>
      <p:sp>
        <p:nvSpPr>
          <p:cNvPr id="15" name="Rectangle 14">
            <a:extLst>
              <a:ext uri="{FF2B5EF4-FFF2-40B4-BE49-F238E27FC236}">
                <a16:creationId xmlns:a16="http://schemas.microsoft.com/office/drawing/2014/main" id="{F8503744-6EEE-41AB-83B3-6178E18C6881}"/>
              </a:ext>
            </a:extLst>
          </p:cNvPr>
          <p:cNvSpPr/>
          <p:nvPr/>
        </p:nvSpPr>
        <p:spPr>
          <a:xfrm>
            <a:off x="304799" y="1992867"/>
            <a:ext cx="4040270" cy="156966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Description du </a:t>
            </a: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défi</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Cette</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dernière</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année</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à tout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changé</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mais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elle</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nous a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aussi</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rapprochés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Les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familles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ont</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pris contact. Les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voisins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sont</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passés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à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l'action</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Les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collectivités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se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sont</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mutuellement</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inspirées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Il ne faut pas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s'arrêter</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en</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si</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bon chemin!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Invitez</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vos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amis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à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participer</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à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une</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mission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mondiale</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pour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une</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bonne cause. Ensemble et à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chaque</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étape du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parcours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vous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bougerez</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déverrouillerez</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des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aventures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palpitantes</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et </a:t>
            </a:r>
            <a:r>
              <a:rPr kumimoji="0" sz="1200" b="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recueillerez</a:t>
            </a:r>
            <a:r>
              <a:rPr kumimoji="0" sz="1200" b="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des fonds de secours pour la COVID-19.</a:t>
            </a:r>
          </a:p>
        </p:txBody>
      </p:sp>
      <p:pic>
        <p:nvPicPr>
          <p:cNvPr id="7" name="Picture 6">
            <a:extLst>
              <a:ext uri="{FF2B5EF4-FFF2-40B4-BE49-F238E27FC236}">
                <a16:creationId xmlns:a16="http://schemas.microsoft.com/office/drawing/2014/main" id="{D2BB5A2D-D581-4F2B-A0BF-F624F34538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5634" y="1155103"/>
            <a:ext cx="4572000" cy="2783583"/>
          </a:xfrm>
          <a:prstGeom prst="rect">
            <a:avLst/>
          </a:prstGeom>
        </p:spPr>
      </p:pic>
      <p:pic>
        <p:nvPicPr>
          <p:cNvPr id="9" name="Picture 12" descr="Graphical user interface, application, website&#10;&#10;Description automatically generated">
            <a:extLst>
              <a:ext uri="{FF2B5EF4-FFF2-40B4-BE49-F238E27FC236}">
                <a16:creationId xmlns:a16="http://schemas.microsoft.com/office/drawing/2014/main" id="{80890862-0392-49FB-ACA1-DD456806C6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0754" y="1176382"/>
            <a:ext cx="3939475" cy="2534753"/>
          </a:xfrm>
          <a:prstGeom prst="rect">
            <a:avLst/>
          </a:prstGeom>
          <a:effectLst>
            <a:softEdge rad="31750"/>
          </a:effectLst>
        </p:spPr>
      </p:pic>
      <p:sp>
        <p:nvSpPr>
          <p:cNvPr id="28" name="Rectangle 27">
            <a:extLst>
              <a:ext uri="{FF2B5EF4-FFF2-40B4-BE49-F238E27FC236}">
                <a16:creationId xmlns:a16="http://schemas.microsoft.com/office/drawing/2014/main" id="{5469FA4B-5DB6-B349-84B3-EFC2E744CE42}"/>
              </a:ext>
            </a:extLst>
          </p:cNvPr>
          <p:cNvSpPr/>
          <p:nvPr/>
        </p:nvSpPr>
        <p:spPr>
          <a:xfrm>
            <a:off x="304799" y="3673717"/>
            <a:ext cx="3773292" cy="1200329"/>
          </a:xfrm>
          <a:prstGeom prst="rect">
            <a:avLst/>
          </a:prstGeom>
        </p:spPr>
        <p:txBody>
          <a:bodyPr wrap="square" lIns="91440" tIns="45720" rIns="91440" bIns="45720" anchor="t">
            <a:spAutoFit/>
          </a:bodyPr>
          <a:lstStyle/>
          <a:p>
            <a:pPr>
              <a:spcBef>
                <a:spcPts val="600"/>
              </a:spcBef>
              <a:spcAft>
                <a:spcPts val="500"/>
              </a:spcAft>
              <a:defRPr/>
            </a:pP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Ce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défi</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réunit</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plusieurs</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entreprises</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commanditaires</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qui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vont</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rivaliser</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d'efforts</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et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l'une</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contre</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l'autre</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pour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une</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bonne cause. Virgin Pulse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s'engage</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à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verser</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10 $ par million de pas (</a:t>
            </a:r>
            <a:r>
              <a:rPr kumimoji="0" sz="1200" b="1" i="0" u="none" strike="noStrike" kern="1200" cap="none" spc="-30" normalizeH="0" baseline="0" noProof="0" dirty="0" err="1">
                <a:ln>
                  <a:noFill/>
                </a:ln>
                <a:solidFill>
                  <a:srgbClr val="008EA8"/>
                </a:solidFill>
                <a:effectLst/>
                <a:uLnTx/>
                <a:uFillTx/>
                <a:latin typeface="Whitney Book"/>
                <a:ea typeface="Whitney Book" charset="0"/>
                <a:cs typeface="Whitney Book" charset="0"/>
              </a:rPr>
              <a:t>jusqu'à</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 un maximum de 100 000 $) au </a:t>
            </a:r>
            <a:r>
              <a:rPr kumimoji="0" sz="1200" b="1" i="0" u="none" strike="noStrike" kern="1200" cap="none" spc="-30" normalizeH="0" baseline="0" noProof="0" dirty="0">
                <a:ln>
                  <a:noFill/>
                </a:ln>
                <a:solidFill>
                  <a:srgbClr val="008EA8"/>
                </a:solidFill>
                <a:effectLst/>
                <a:uLnTx/>
                <a:uFillTx/>
                <a:latin typeface="Whitney Book"/>
                <a:ea typeface="+mn-lt"/>
                <a:cs typeface="+mn-lt"/>
              </a:rPr>
              <a:t>Fonds de </a:t>
            </a:r>
            <a:r>
              <a:rPr kumimoji="0" sz="1200" b="1" i="0" u="none" strike="noStrike" kern="1200" cap="none" spc="-30" normalizeH="0" baseline="0" noProof="0" dirty="0" err="1">
                <a:ln>
                  <a:noFill/>
                </a:ln>
                <a:solidFill>
                  <a:srgbClr val="008EA8"/>
                </a:solidFill>
                <a:effectLst/>
                <a:uLnTx/>
                <a:uFillTx/>
                <a:latin typeface="Whitney Book"/>
                <a:ea typeface="+mn-lt"/>
                <a:cs typeface="+mn-lt"/>
              </a:rPr>
              <a:t>solidarité</a:t>
            </a:r>
            <a:r>
              <a:rPr kumimoji="0" sz="1200" b="1" i="0" u="none" strike="noStrike" kern="1200" cap="none" spc="-30" normalizeH="0" baseline="0" noProof="0" dirty="0">
                <a:ln>
                  <a:noFill/>
                </a:ln>
                <a:solidFill>
                  <a:srgbClr val="008EA8"/>
                </a:solidFill>
                <a:effectLst/>
                <a:uLnTx/>
                <a:uFillTx/>
                <a:latin typeface="Whitney Book"/>
                <a:ea typeface="+mn-lt"/>
                <a:cs typeface="+mn-lt"/>
              </a:rPr>
              <a:t> pour la riposte à la COVID-19 de </a:t>
            </a:r>
            <a:r>
              <a:rPr sz="1200" b="1" spc="-30" dirty="0" err="1">
                <a:solidFill>
                  <a:srgbClr val="008EA8"/>
                </a:solidFill>
                <a:latin typeface="Whitney Book"/>
                <a:ea typeface="+mn-lt"/>
                <a:cs typeface="+mn-lt"/>
              </a:rPr>
              <a:t>l'Organisation</a:t>
            </a:r>
            <a:r>
              <a:rPr sz="1200" b="1" spc="-30" dirty="0">
                <a:solidFill>
                  <a:srgbClr val="008EA8"/>
                </a:solidFill>
                <a:latin typeface="Whitney Book"/>
                <a:ea typeface="+mn-lt"/>
                <a:cs typeface="+mn-lt"/>
              </a:rPr>
              <a:t> </a:t>
            </a:r>
            <a:r>
              <a:rPr sz="1200" b="1" spc="-30" dirty="0" err="1">
                <a:solidFill>
                  <a:srgbClr val="008EA8"/>
                </a:solidFill>
                <a:latin typeface="Whitney Book"/>
                <a:ea typeface="+mn-lt"/>
                <a:cs typeface="+mn-lt"/>
              </a:rPr>
              <a:t>mondiale</a:t>
            </a:r>
            <a:r>
              <a:rPr sz="1200" b="1" spc="-30" dirty="0">
                <a:solidFill>
                  <a:srgbClr val="008EA8"/>
                </a:solidFill>
                <a:latin typeface="Whitney Book"/>
                <a:ea typeface="+mn-lt"/>
                <a:cs typeface="+mn-lt"/>
              </a:rPr>
              <a:t> de la </a:t>
            </a:r>
            <a:r>
              <a:rPr sz="1200" b="1" spc="-30" dirty="0" err="1">
                <a:solidFill>
                  <a:srgbClr val="008EA8"/>
                </a:solidFill>
                <a:latin typeface="Whitney Book"/>
                <a:ea typeface="+mn-lt"/>
                <a:cs typeface="+mn-lt"/>
              </a:rPr>
              <a:t>Santé</a:t>
            </a:r>
            <a:r>
              <a:rPr sz="1200" b="1" spc="-30" dirty="0">
                <a:solidFill>
                  <a:srgbClr val="008EA8"/>
                </a:solidFill>
                <a:latin typeface="Whitney Book"/>
                <a:ea typeface="+mn-lt"/>
                <a:cs typeface="+mn-lt"/>
              </a:rPr>
              <a:t> (OMS)</a:t>
            </a:r>
            <a:r>
              <a:rPr kumimoji="0" sz="1200" b="1" i="0" u="none" strike="noStrike" kern="1200" cap="none" spc="-30" normalizeH="0" baseline="0" noProof="0" dirty="0">
                <a:ln>
                  <a:noFill/>
                </a:ln>
                <a:solidFill>
                  <a:srgbClr val="008EA8"/>
                </a:solidFill>
                <a:effectLst/>
                <a:uLnTx/>
                <a:uFillTx/>
                <a:latin typeface="Whitney Book"/>
                <a:ea typeface="Whitney Book" charset="0"/>
                <a:cs typeface="Whitney Book" charset="0"/>
              </a:rPr>
              <a:t>.</a:t>
            </a:r>
            <a:endParaRPr kumimoji="0" lang="en-US" sz="1200" b="0" i="0" u="none" strike="noStrike" kern="1200" cap="none" spc="-30" normalizeH="0" baseline="0" noProof="0" dirty="0">
              <a:ln>
                <a:noFill/>
              </a:ln>
              <a:solidFill>
                <a:srgbClr val="008EA8"/>
              </a:solidFill>
              <a:effectLst/>
              <a:uLnTx/>
              <a:uFillTx/>
              <a:latin typeface="Whitney Book"/>
              <a:ea typeface="Whitney Book" charset="0"/>
              <a:cs typeface="Whitney Book" charset="0"/>
            </a:endParaRPr>
          </a:p>
        </p:txBody>
      </p:sp>
    </p:spTree>
    <p:extLst>
      <p:ext uri="{BB962C8B-B14F-4D97-AF65-F5344CB8AC3E}">
        <p14:creationId xmlns:p14="http://schemas.microsoft.com/office/powerpoint/2010/main" val="1508975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3048-FCF7-4947-8838-4DDDAA25802C}"/>
              </a:ext>
            </a:extLst>
          </p:cNvPr>
          <p:cNvSpPr>
            <a:spLocks noGrp="1"/>
          </p:cNvSpPr>
          <p:nvPr>
            <p:ph type="title"/>
          </p:nvPr>
        </p:nvSpPr>
        <p:spPr>
          <a:xfrm>
            <a:off x="336395" y="745573"/>
            <a:ext cx="4572000" cy="857250"/>
          </a:xfrm>
        </p:spPr>
        <p:txBody>
          <a:bodyPr>
            <a:noAutofit/>
          </a:bodyPr>
          <a:lstStyle/>
          <a:p>
            <a:r>
              <a:rPr spc="-30" dirty="0" err="1"/>
              <a:t>Précisions</a:t>
            </a:r>
            <a:r>
              <a:rPr spc="-30" dirty="0"/>
              <a:t> sur </a:t>
            </a:r>
            <a:r>
              <a:rPr spc="-30" dirty="0" err="1"/>
              <a:t>ce</a:t>
            </a:r>
            <a:r>
              <a:rPr spc="-30" dirty="0"/>
              <a:t> </a:t>
            </a:r>
            <a:r>
              <a:rPr spc="-30" dirty="0" err="1"/>
              <a:t>défi</a:t>
            </a:r>
            <a:r>
              <a:rPr spc="-30" dirty="0"/>
              <a:t> à </a:t>
            </a:r>
            <a:r>
              <a:rPr spc="-30" dirty="0" err="1"/>
              <a:t>plusieurs</a:t>
            </a:r>
            <a:r>
              <a:rPr spc="-30" dirty="0"/>
              <a:t> </a:t>
            </a:r>
            <a:r>
              <a:rPr spc="-30" dirty="0" err="1"/>
              <a:t>commanditaires</a:t>
            </a:r>
            <a:r>
              <a:rPr spc="-30" dirty="0"/>
              <a:t> </a:t>
            </a:r>
            <a:r>
              <a:rPr spc="-30" dirty="0" err="1"/>
              <a:t>rivaux</a:t>
            </a:r>
            <a:endParaRPr spc="-30" dirty="0"/>
          </a:p>
        </p:txBody>
      </p:sp>
      <p:sp>
        <p:nvSpPr>
          <p:cNvPr id="15" name="Rectangle 14">
            <a:extLst>
              <a:ext uri="{FF2B5EF4-FFF2-40B4-BE49-F238E27FC236}">
                <a16:creationId xmlns:a16="http://schemas.microsoft.com/office/drawing/2014/main" id="{F8503744-6EEE-41AB-83B3-6178E18C6881}"/>
              </a:ext>
            </a:extLst>
          </p:cNvPr>
          <p:cNvSpPr/>
          <p:nvPr/>
        </p:nvSpPr>
        <p:spPr>
          <a:xfrm>
            <a:off x="304799" y="1971415"/>
            <a:ext cx="3883429" cy="441453"/>
          </a:xfrm>
          <a:prstGeom prst="rect">
            <a:avLst/>
          </a:prstGeom>
        </p:spPr>
        <p:txBody>
          <a:bodyPr wrap="square">
            <a:spAutoFit/>
          </a:bodyPr>
          <a:lstStyle/>
          <a:p>
            <a:pPr lvl="0">
              <a:spcBef>
                <a:spcPts val="600"/>
              </a:spcBef>
              <a:spcAft>
                <a:spcPts val="500"/>
              </a:spcAft>
              <a:defRPr/>
            </a:pPr>
            <a:r>
              <a:rPr sz="1200" spc="-30" dirty="0">
                <a:solidFill>
                  <a:srgbClr val="333D48"/>
                </a:solidFill>
                <a:latin typeface="Whitney Book" charset="0"/>
                <a:ea typeface="Whitney Book" charset="0"/>
                <a:cs typeface="Whitney Book" charset="0"/>
              </a:rPr>
              <a:t>Les </a:t>
            </a:r>
            <a:r>
              <a:rPr sz="1200" spc="-30" dirty="0" err="1">
                <a:solidFill>
                  <a:srgbClr val="333D48"/>
                </a:solidFill>
                <a:latin typeface="Whitney Book" charset="0"/>
                <a:ea typeface="Whitney Book" charset="0"/>
                <a:cs typeface="Whitney Book" charset="0"/>
              </a:rPr>
              <a:t>équipes</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sont</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composées</a:t>
            </a:r>
            <a:r>
              <a:rPr sz="1200" spc="-30" dirty="0">
                <a:solidFill>
                  <a:srgbClr val="333D48"/>
                </a:solidFill>
                <a:latin typeface="Whitney Book" charset="0"/>
                <a:ea typeface="Whitney Book" charset="0"/>
                <a:cs typeface="Whitney Book" charset="0"/>
              </a:rPr>
              <a:t> de </a:t>
            </a:r>
            <a:r>
              <a:rPr sz="1200" spc="-30" dirty="0" err="1">
                <a:solidFill>
                  <a:srgbClr val="333D48"/>
                </a:solidFill>
                <a:latin typeface="Whitney Book" charset="0"/>
                <a:ea typeface="Whitney Book" charset="0"/>
                <a:cs typeface="Whitney Book" charset="0"/>
              </a:rPr>
              <a:t>membres</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d'une</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même</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entreprise</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Elles</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affrontent</a:t>
            </a:r>
            <a:r>
              <a:rPr sz="1200" spc="-30" dirty="0">
                <a:solidFill>
                  <a:srgbClr val="333D48"/>
                </a:solidFill>
                <a:latin typeface="Whitney Book" charset="0"/>
                <a:ea typeface="Whitney Book" charset="0"/>
                <a:cs typeface="Whitney Book" charset="0"/>
              </a:rPr>
              <a:t> des </a:t>
            </a:r>
            <a:r>
              <a:rPr sz="1200" spc="-30" dirty="0" err="1">
                <a:solidFill>
                  <a:srgbClr val="333D48"/>
                </a:solidFill>
                <a:latin typeface="Whitney Book" charset="0"/>
                <a:ea typeface="Whitney Book" charset="0"/>
                <a:cs typeface="Whitney Book" charset="0"/>
              </a:rPr>
              <a:t>équipes</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adverses</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réunissant</a:t>
            </a:r>
            <a:r>
              <a:rPr sz="1200" spc="-30" dirty="0">
                <a:solidFill>
                  <a:srgbClr val="333D48"/>
                </a:solidFill>
                <a:latin typeface="Whitney Book" charset="0"/>
                <a:ea typeface="Whitney Book" charset="0"/>
                <a:cs typeface="Whitney Book" charset="0"/>
              </a:rPr>
              <a:t> des gens </a:t>
            </a:r>
            <a:r>
              <a:rPr sz="1200" spc="-30" dirty="0" err="1">
                <a:solidFill>
                  <a:srgbClr val="333D48"/>
                </a:solidFill>
                <a:latin typeface="Whitney Book" charset="0"/>
                <a:ea typeface="Whitney Book" charset="0"/>
                <a:cs typeface="Whitney Book" charset="0"/>
              </a:rPr>
              <a:t>d'autres</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organisations</a:t>
            </a:r>
            <a:r>
              <a:rPr sz="1200" spc="-30" dirty="0">
                <a:solidFill>
                  <a:srgbClr val="333D48"/>
                </a:solidFill>
                <a:latin typeface="Whitney Book" charset="0"/>
                <a:ea typeface="Whitney Book" charset="0"/>
                <a:cs typeface="Whitney Book" charset="0"/>
              </a:rPr>
              <a:t>. </a:t>
            </a:r>
            <a:endParaRPr kumimoji="0" lang="en-US" sz="1200" b="0" i="0" u="none" strike="noStrike" kern="1200" cap="none" spc="-30" normalizeH="0" noProof="0" dirty="0">
              <a:ln>
                <a:noFill/>
              </a:ln>
              <a:solidFill>
                <a:srgbClr val="333D48"/>
              </a:solidFill>
              <a:effectLst/>
              <a:uLnTx/>
              <a:uFillTx/>
              <a:latin typeface="Whitney Book" charset="0"/>
              <a:ea typeface="Whitney Book" charset="0"/>
              <a:cs typeface="Whitney Book" charset="0"/>
            </a:endParaRPr>
          </a:p>
        </p:txBody>
      </p:sp>
      <p:pic>
        <p:nvPicPr>
          <p:cNvPr id="7" name="Picture 6">
            <a:extLst>
              <a:ext uri="{FF2B5EF4-FFF2-40B4-BE49-F238E27FC236}">
                <a16:creationId xmlns:a16="http://schemas.microsoft.com/office/drawing/2014/main" id="{D2BB5A2D-D581-4F2B-A0BF-F624F34538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5634" y="1155103"/>
            <a:ext cx="4572000" cy="2783583"/>
          </a:xfrm>
          <a:prstGeom prst="rect">
            <a:avLst/>
          </a:prstGeom>
        </p:spPr>
      </p:pic>
      <p:pic>
        <p:nvPicPr>
          <p:cNvPr id="9" name="Picture 12" descr="Graphical user interface, application, website&#10;&#10;Description automatically generated">
            <a:extLst>
              <a:ext uri="{FF2B5EF4-FFF2-40B4-BE49-F238E27FC236}">
                <a16:creationId xmlns:a16="http://schemas.microsoft.com/office/drawing/2014/main" id="{80890862-0392-49FB-ACA1-DD456806C6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0754" y="1176382"/>
            <a:ext cx="3939475" cy="2534753"/>
          </a:xfrm>
          <a:prstGeom prst="rect">
            <a:avLst/>
          </a:prstGeom>
          <a:effectLst>
            <a:softEdge rad="31750"/>
          </a:effectLst>
        </p:spPr>
      </p:pic>
    </p:spTree>
    <p:extLst>
      <p:ext uri="{BB962C8B-B14F-4D97-AF65-F5344CB8AC3E}">
        <p14:creationId xmlns:p14="http://schemas.microsoft.com/office/powerpoint/2010/main" val="300998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A88723-A0FD-4EFD-8018-3475A2B777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82929" y="-19050"/>
            <a:ext cx="7722128" cy="5148086"/>
          </a:xfrm>
          <a:prstGeom prst="rect">
            <a:avLst/>
          </a:prstGeom>
        </p:spPr>
      </p:pic>
      <p:sp>
        <p:nvSpPr>
          <p:cNvPr id="10" name="Rectangle 9">
            <a:extLst>
              <a:ext uri="{FF2B5EF4-FFF2-40B4-BE49-F238E27FC236}">
                <a16:creationId xmlns:a16="http://schemas.microsoft.com/office/drawing/2014/main" id="{D78B3BE9-6356-4B86-B1BC-08E6023C2FB3}"/>
              </a:ext>
            </a:extLst>
          </p:cNvPr>
          <p:cNvSpPr/>
          <p:nvPr/>
        </p:nvSpPr>
        <p:spPr>
          <a:xfrm>
            <a:off x="0" y="-8525"/>
            <a:ext cx="2907126" cy="515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30" normalizeH="0" baseline="0" noProof="0">
              <a:ln>
                <a:noFill/>
              </a:ln>
              <a:solidFill>
                <a:srgbClr val="FFFFFF"/>
              </a:solidFill>
              <a:effectLst/>
              <a:uLnTx/>
              <a:uFillTx/>
              <a:latin typeface="Franklin Gothic Book" panose="020B0503020102020204"/>
              <a:ea typeface="+mn-ea"/>
              <a:cs typeface="+mn-cs"/>
            </a:endParaRPr>
          </a:p>
        </p:txBody>
      </p:sp>
      <p:sp>
        <p:nvSpPr>
          <p:cNvPr id="8" name="Rectangle 5">
            <a:extLst>
              <a:ext uri="{FF2B5EF4-FFF2-40B4-BE49-F238E27FC236}">
                <a16:creationId xmlns:a16="http://schemas.microsoft.com/office/drawing/2014/main" id="{570E7E37-F4D6-4013-91C4-002EACFD7757}"/>
              </a:ext>
            </a:extLst>
          </p:cNvPr>
          <p:cNvSpPr/>
          <p:nvPr/>
        </p:nvSpPr>
        <p:spPr>
          <a:xfrm>
            <a:off x="997759" y="-26711"/>
            <a:ext cx="3802841" cy="5189261"/>
          </a:xfrm>
          <a:custGeom>
            <a:avLst/>
            <a:gdLst>
              <a:gd name="connsiteX0" fmla="*/ 0 w 4169391"/>
              <a:gd name="connsiteY0" fmla="*/ 0 h 5145881"/>
              <a:gd name="connsiteX1" fmla="*/ 4169391 w 4169391"/>
              <a:gd name="connsiteY1" fmla="*/ 0 h 5145881"/>
              <a:gd name="connsiteX2" fmla="*/ 4169391 w 4169391"/>
              <a:gd name="connsiteY2" fmla="*/ 5145881 h 5145881"/>
              <a:gd name="connsiteX3" fmla="*/ 0 w 4169391"/>
              <a:gd name="connsiteY3" fmla="*/ 5145881 h 5145881"/>
              <a:gd name="connsiteX4" fmla="*/ 0 w 4169391"/>
              <a:gd name="connsiteY4" fmla="*/ 0 h 5145881"/>
              <a:gd name="connsiteX0" fmla="*/ 0 w 4169391"/>
              <a:gd name="connsiteY0" fmla="*/ 0 h 5159529"/>
              <a:gd name="connsiteX1" fmla="*/ 4169391 w 4169391"/>
              <a:gd name="connsiteY1" fmla="*/ 0 h 5159529"/>
              <a:gd name="connsiteX2" fmla="*/ 1978925 w 4169391"/>
              <a:gd name="connsiteY2" fmla="*/ 5159529 h 5159529"/>
              <a:gd name="connsiteX3" fmla="*/ 0 w 4169391"/>
              <a:gd name="connsiteY3" fmla="*/ 5145881 h 5159529"/>
              <a:gd name="connsiteX4" fmla="*/ 0 w 4169391"/>
              <a:gd name="connsiteY4" fmla="*/ 0 h 5159529"/>
              <a:gd name="connsiteX0" fmla="*/ 0 w 4169391"/>
              <a:gd name="connsiteY0" fmla="*/ 0 h 5145881"/>
              <a:gd name="connsiteX1" fmla="*/ 4169391 w 4169391"/>
              <a:gd name="connsiteY1" fmla="*/ 0 h 5145881"/>
              <a:gd name="connsiteX2" fmla="*/ 2490717 w 4169391"/>
              <a:gd name="connsiteY2" fmla="*/ 5145881 h 5145881"/>
              <a:gd name="connsiteX3" fmla="*/ 0 w 4169391"/>
              <a:gd name="connsiteY3" fmla="*/ 5145881 h 5145881"/>
              <a:gd name="connsiteX4" fmla="*/ 0 w 4169391"/>
              <a:gd name="connsiteY4" fmla="*/ 0 h 514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391" h="5145881">
                <a:moveTo>
                  <a:pt x="0" y="0"/>
                </a:moveTo>
                <a:lnTo>
                  <a:pt x="4169391" y="0"/>
                </a:lnTo>
                <a:lnTo>
                  <a:pt x="2490717" y="5145881"/>
                </a:lnTo>
                <a:lnTo>
                  <a:pt x="0" y="5145881"/>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30" normalizeH="0" baseline="0" noProof="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AB913048-FCF7-4947-8838-4DDDAA25802C}"/>
              </a:ext>
            </a:extLst>
          </p:cNvPr>
          <p:cNvSpPr>
            <a:spLocks noGrp="1"/>
          </p:cNvSpPr>
          <p:nvPr>
            <p:ph type="title"/>
          </p:nvPr>
        </p:nvSpPr>
        <p:spPr>
          <a:xfrm>
            <a:off x="336395" y="108857"/>
            <a:ext cx="5257800" cy="857250"/>
          </a:xfrm>
        </p:spPr>
        <p:txBody>
          <a:bodyPr>
            <a:noAutofit/>
          </a:bodyPr>
          <a:lstStyle/>
          <a:p>
            <a:r>
              <a:rPr spc="-30" dirty="0" err="1"/>
              <a:t>Règlements</a:t>
            </a:r>
            <a:r>
              <a:rPr spc="-30" dirty="0"/>
              <a:t> </a:t>
            </a:r>
            <a:r>
              <a:rPr spc="-30" dirty="0" err="1"/>
              <a:t>concernant</a:t>
            </a:r>
            <a:r>
              <a:rPr spc="-30" dirty="0"/>
              <a:t> </a:t>
            </a:r>
            <a:r>
              <a:rPr lang="en-GB" spc="-30" dirty="0" smtClean="0"/>
              <a:t/>
            </a:r>
            <a:br>
              <a:rPr lang="en-GB" spc="-30" dirty="0" smtClean="0"/>
            </a:br>
            <a:r>
              <a:rPr spc="-30" dirty="0" smtClean="0"/>
              <a:t>les </a:t>
            </a:r>
            <a:r>
              <a:rPr spc="-30" dirty="0" err="1" smtClean="0"/>
              <a:t>équipes</a:t>
            </a:r>
            <a:r>
              <a:rPr spc="-30" dirty="0" smtClean="0"/>
              <a:t> </a:t>
            </a:r>
            <a:r>
              <a:rPr spc="-30" dirty="0"/>
              <a:t>et le </a:t>
            </a:r>
            <a:r>
              <a:rPr spc="-30" dirty="0" err="1"/>
              <a:t>défi</a:t>
            </a:r>
            <a:endParaRPr spc="-30" dirty="0"/>
          </a:p>
        </p:txBody>
      </p:sp>
      <p:sp>
        <p:nvSpPr>
          <p:cNvPr id="15" name="Rectangle 14">
            <a:extLst>
              <a:ext uri="{FF2B5EF4-FFF2-40B4-BE49-F238E27FC236}">
                <a16:creationId xmlns:a16="http://schemas.microsoft.com/office/drawing/2014/main" id="{F8503744-6EEE-41AB-83B3-6178E18C6881}"/>
              </a:ext>
            </a:extLst>
          </p:cNvPr>
          <p:cNvSpPr/>
          <p:nvPr/>
        </p:nvSpPr>
        <p:spPr>
          <a:xfrm>
            <a:off x="336396" y="1117372"/>
            <a:ext cx="3804908" cy="380873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Aft>
                <a:spcPts val="500"/>
              </a:spcAft>
              <a:buClrTx/>
              <a:buSzTx/>
              <a:buFontTx/>
              <a:buNone/>
              <a:tabLst/>
              <a:defRPr/>
            </a:pP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Bon à savoir :</a:t>
            </a: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sz="1200" spc="-30" dirty="0">
                <a:solidFill>
                  <a:srgbClr val="333D48"/>
                </a:solidFill>
                <a:latin typeface="Whitney Book" charset="0"/>
                <a:ea typeface="Whitney Book" charset="0"/>
                <a:cs typeface="Whitney Book" charset="0"/>
              </a:rPr>
              <a:t>Le </a:t>
            </a:r>
            <a:r>
              <a:rPr sz="1200" spc="-30" dirty="0" err="1">
                <a:solidFill>
                  <a:srgbClr val="333D48"/>
                </a:solidFill>
                <a:latin typeface="Whitney Book" charset="0"/>
                <a:ea typeface="Whitney Book" charset="0"/>
                <a:cs typeface="Whitney Book" charset="0"/>
              </a:rPr>
              <a:t>défi</a:t>
            </a:r>
            <a:r>
              <a:rPr sz="1200" spc="-30" dirty="0">
                <a:solidFill>
                  <a:srgbClr val="333D48"/>
                </a:solidFill>
                <a:latin typeface="Whitney Book" charset="0"/>
                <a:ea typeface="Whitney Book" charset="0"/>
                <a:cs typeface="Whitney Book" charset="0"/>
              </a:rPr>
              <a:t> dure trois </a:t>
            </a:r>
            <a:r>
              <a:rPr sz="1200" spc="-30" dirty="0" err="1">
                <a:solidFill>
                  <a:srgbClr val="333D48"/>
                </a:solidFill>
                <a:latin typeface="Whitney Book" charset="0"/>
                <a:ea typeface="Whitney Book" charset="0"/>
                <a:cs typeface="Whitney Book" charset="0"/>
              </a:rPr>
              <a:t>semaines</a:t>
            </a:r>
            <a:r>
              <a:rPr sz="1200" spc="-30" dirty="0">
                <a:solidFill>
                  <a:srgbClr val="333D48"/>
                </a:solidFill>
                <a:latin typeface="Whitney Book" charset="0"/>
                <a:ea typeface="Whitney Book" charset="0"/>
                <a:cs typeface="Whitney Book" charset="0"/>
              </a:rPr>
              <a:t> et </a:t>
            </a:r>
            <a:r>
              <a:rPr sz="1200" spc="-30" dirty="0" err="1">
                <a:solidFill>
                  <a:srgbClr val="333D48"/>
                </a:solidFill>
                <a:latin typeface="Whitney Book" charset="0"/>
                <a:ea typeface="Whitney Book" charset="0"/>
                <a:cs typeface="Whitney Book" charset="0"/>
              </a:rPr>
              <a:t>comporte</a:t>
            </a:r>
            <a:r>
              <a:rPr sz="1200" spc="-30" dirty="0">
                <a:solidFill>
                  <a:srgbClr val="333D48"/>
                </a:solidFill>
                <a:latin typeface="Whitney Book" charset="0"/>
                <a:ea typeface="Whitney Book" charset="0"/>
                <a:cs typeface="Whitney Book" charset="0"/>
              </a:rPr>
              <a:t> 20 </a:t>
            </a:r>
            <a:r>
              <a:rPr sz="1200" spc="-30" dirty="0" smtClean="0">
                <a:solidFill>
                  <a:srgbClr val="333D48"/>
                </a:solidFill>
                <a:latin typeface="Whitney Book" charset="0"/>
                <a:ea typeface="Whitney Book" charset="0"/>
                <a:cs typeface="Whitney Book" charset="0"/>
              </a:rPr>
              <a:t>destinations</a:t>
            </a:r>
            <a:r>
              <a:rPr lang="en-GB" sz="1200" spc="-30" dirty="0" smtClean="0">
                <a:solidFill>
                  <a:srgbClr val="333D48"/>
                </a:solidFill>
                <a:latin typeface="Whitney Book" charset="0"/>
                <a:ea typeface="Whitney Book" charset="0"/>
                <a:cs typeface="Whitney Book" charset="0"/>
              </a:rPr>
              <a:t>.</a:t>
            </a:r>
            <a:endParaRPr sz="1200" spc="-30" dirty="0">
              <a:solidFill>
                <a:srgbClr val="333D48"/>
              </a:solidFill>
              <a:latin typeface="Whitney Book" charset="0"/>
              <a:ea typeface="Whitney Book" charset="0"/>
              <a:cs typeface="Whitney Book" charset="0"/>
            </a:endParaRP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sz="1200" spc="-30" dirty="0">
                <a:solidFill>
                  <a:srgbClr val="333D48"/>
                </a:solidFill>
                <a:latin typeface="Whitney Book" charset="0"/>
                <a:ea typeface="Whitney Book" charset="0"/>
                <a:cs typeface="Whitney Book" charset="0"/>
              </a:rPr>
              <a:t>Les </a:t>
            </a:r>
            <a:r>
              <a:rPr sz="1200" spc="-30" dirty="0" err="1">
                <a:solidFill>
                  <a:srgbClr val="333D48"/>
                </a:solidFill>
                <a:latin typeface="Whitney Book" charset="0"/>
                <a:ea typeface="Whitney Book" charset="0"/>
                <a:cs typeface="Whitney Book" charset="0"/>
              </a:rPr>
              <a:t>équipes</a:t>
            </a:r>
            <a:r>
              <a:rPr sz="1200" spc="-30" dirty="0">
                <a:solidFill>
                  <a:srgbClr val="333D48"/>
                </a:solidFill>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peuvent</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compter</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jusqu'à</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5 </a:t>
            </a:r>
            <a:r>
              <a:rPr kumimoji="0"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participants</a:t>
            </a:r>
            <a: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a:t>
            </a:r>
            <a:endPar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endParaRP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Le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pointage</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des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équipes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est</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basé</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sur le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nombre</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total </a:t>
            </a:r>
            <a: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
            </a:r>
            <a:b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br>
            <a:r>
              <a:rPr kumimoji="0"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de </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pas de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l'équipe</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Plus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votre</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équipe</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accumule</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des pas, plus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vous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gagnez</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de points. </a:t>
            </a: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30 000 pas par jour maximum par </a:t>
            </a:r>
            <a:r>
              <a:rPr kumimoji="0"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participant</a:t>
            </a:r>
            <a: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a:t>
            </a:r>
            <a:endPar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endParaRPr>
          </a:p>
          <a:p>
            <a:pPr marR="0" lvl="0" algn="l" defTabSz="914400" rtl="0" eaLnBrk="1" fontAlgn="auto" latinLnBrk="0" hangingPunct="1">
              <a:lnSpc>
                <a:spcPct val="100000"/>
              </a:lnSpc>
              <a:spcAft>
                <a:spcPts val="500"/>
              </a:spcAft>
              <a:buClrTx/>
              <a:buSzTx/>
              <a:tabLst/>
              <a:defRPr/>
            </a:pP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Précisions</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sur les </a:t>
            </a: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récompenses</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du </a:t>
            </a: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défi</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Ce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défi</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ne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donne</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pas lieu à des </a:t>
            </a:r>
            <a:r>
              <a:rPr kumimoji="0"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r</a:t>
            </a:r>
            <a: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e</a:t>
            </a:r>
            <a:r>
              <a:rPr kumimoji="0" sz="1200" i="0" u="none" strike="noStrike" kern="1200" cap="none" spc="-30" normalizeH="0" baseline="0" noProof="0" dirty="0" err="1" smtClean="0">
                <a:ln>
                  <a:noFill/>
                </a:ln>
                <a:solidFill>
                  <a:srgbClr val="333D48"/>
                </a:solidFill>
                <a:effectLst/>
                <a:uLnTx/>
                <a:uFillTx/>
                <a:latin typeface="Whitney Book" charset="0"/>
                <a:ea typeface="Whitney Book" charset="0"/>
                <a:cs typeface="Whitney Book" charset="0"/>
              </a:rPr>
              <a:t>compenses</a:t>
            </a:r>
            <a: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a:t>
            </a:r>
            <a:endPar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endParaRPr>
          </a:p>
          <a:p>
            <a:pPr marL="171450" indent="-171450">
              <a:spcAft>
                <a:spcPts val="500"/>
              </a:spcAft>
              <a:buFont typeface="Arial" panose="020B0604020202020204" pitchFamily="34" charset="0"/>
              <a:buChar char="•"/>
              <a:defRPr/>
            </a:pP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Ce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qu'on</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y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gagne</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Le sentiment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d'avoir</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agi</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a:t>
            </a:r>
            <a:r>
              <a:rPr kumimoji="0"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t>pour</a:t>
            </a:r>
            <a:r>
              <a:rPr kumimoji="0" lang="en-GB"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t> </a:t>
            </a:r>
            <a:br>
              <a:rPr kumimoji="0" lang="en-GB"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br>
            <a:r>
              <a:rPr kumimoji="0" sz="1200" i="0" u="none" strike="noStrike" kern="1200" cap="none" spc="-30" normalizeH="0" baseline="0" noProof="0" dirty="0" err="1" smtClean="0">
                <a:ln>
                  <a:noFill/>
                </a:ln>
                <a:solidFill>
                  <a:srgbClr val="333D48"/>
                </a:solidFill>
                <a:effectLst/>
                <a:uLnTx/>
                <a:uFillTx/>
                <a:latin typeface="Whitney Book"/>
                <a:ea typeface="Whitney Book" charset="0"/>
                <a:cs typeface="Whitney Book" charset="0"/>
              </a:rPr>
              <a:t>une</a:t>
            </a:r>
            <a:r>
              <a:rPr kumimoji="0"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t> </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bonne cause! Virgin Pulse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s'engage</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à </a:t>
            </a:r>
            <a:r>
              <a:rPr kumimoji="0" sz="1200" i="0" u="none" strike="noStrike" kern="1200" cap="none" spc="-30" normalizeH="0" baseline="0" noProof="0" dirty="0" err="1" smtClean="0">
                <a:ln>
                  <a:noFill/>
                </a:ln>
                <a:solidFill>
                  <a:srgbClr val="333D48"/>
                </a:solidFill>
                <a:effectLst/>
                <a:uLnTx/>
                <a:uFillTx/>
                <a:latin typeface="Whitney Book"/>
                <a:ea typeface="Whitney Book" charset="0"/>
                <a:cs typeface="Whitney Book" charset="0"/>
              </a:rPr>
              <a:t>verser</a:t>
            </a:r>
            <a:r>
              <a:rPr kumimoji="0" lang="en-GB"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t> </a:t>
            </a:r>
            <a:br>
              <a:rPr kumimoji="0" lang="en-GB"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br>
            <a:r>
              <a:rPr kumimoji="0"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t>10</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 par million de pas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jusqu'à</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un maximum </a:t>
            </a:r>
            <a:r>
              <a:rPr kumimoji="0" lang="en-GB"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t/>
            </a:r>
            <a:br>
              <a:rPr kumimoji="0" lang="en-GB"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br>
            <a:r>
              <a:rPr kumimoji="0" sz="1200" i="0" u="none" strike="noStrike" kern="1200" cap="none" spc="-30" normalizeH="0" baseline="0" noProof="0" dirty="0" smtClean="0">
                <a:ln>
                  <a:noFill/>
                </a:ln>
                <a:solidFill>
                  <a:srgbClr val="333D48"/>
                </a:solidFill>
                <a:effectLst/>
                <a:uLnTx/>
                <a:uFillTx/>
                <a:latin typeface="Whitney Book"/>
                <a:ea typeface="Whitney Book" charset="0"/>
                <a:cs typeface="Whitney Book" charset="0"/>
              </a:rPr>
              <a:t>de </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100 000 $) au </a:t>
            </a:r>
            <a:r>
              <a:rPr kumimoji="0" sz="1200" i="0" u="none" strike="noStrike" kern="1200" cap="none" spc="-30" normalizeH="0" baseline="0" noProof="0" dirty="0">
                <a:ln>
                  <a:noFill/>
                </a:ln>
                <a:effectLst/>
                <a:uLnTx/>
                <a:uFillTx/>
                <a:latin typeface="Whitney Book"/>
                <a:ea typeface="+mn-lt"/>
                <a:cs typeface="+mn-lt"/>
              </a:rPr>
              <a:t>Fonds de </a:t>
            </a:r>
            <a:r>
              <a:rPr kumimoji="0" sz="1200" i="0" u="none" strike="noStrike" kern="1200" cap="none" spc="-30" normalizeH="0" baseline="0" noProof="0" dirty="0" err="1">
                <a:ln>
                  <a:noFill/>
                </a:ln>
                <a:effectLst/>
                <a:uLnTx/>
                <a:uFillTx/>
                <a:latin typeface="Whitney Book"/>
                <a:ea typeface="+mn-lt"/>
                <a:cs typeface="+mn-lt"/>
              </a:rPr>
              <a:t>solidarité</a:t>
            </a:r>
            <a:r>
              <a:rPr kumimoji="0" sz="1200" i="0" u="none" strike="noStrike" kern="1200" cap="none" spc="-30" normalizeH="0" baseline="0" noProof="0" dirty="0">
                <a:ln>
                  <a:noFill/>
                </a:ln>
                <a:effectLst/>
                <a:uLnTx/>
                <a:uFillTx/>
                <a:latin typeface="Whitney Book"/>
                <a:ea typeface="+mn-lt"/>
                <a:cs typeface="+mn-lt"/>
              </a:rPr>
              <a:t> pour </a:t>
            </a:r>
            <a:r>
              <a:rPr kumimoji="0" lang="en-GB" sz="1200" i="0" u="none" strike="noStrike" kern="1200" cap="none" spc="-30" normalizeH="0" baseline="0" noProof="0" dirty="0" smtClean="0">
                <a:ln>
                  <a:noFill/>
                </a:ln>
                <a:effectLst/>
                <a:uLnTx/>
                <a:uFillTx/>
                <a:latin typeface="Whitney Book"/>
                <a:ea typeface="+mn-lt"/>
                <a:cs typeface="+mn-lt"/>
              </a:rPr>
              <a:t/>
            </a:r>
            <a:br>
              <a:rPr kumimoji="0" lang="en-GB" sz="1200" i="0" u="none" strike="noStrike" kern="1200" cap="none" spc="-30" normalizeH="0" baseline="0" noProof="0" dirty="0" smtClean="0">
                <a:ln>
                  <a:noFill/>
                </a:ln>
                <a:effectLst/>
                <a:uLnTx/>
                <a:uFillTx/>
                <a:latin typeface="Whitney Book"/>
                <a:ea typeface="+mn-lt"/>
                <a:cs typeface="+mn-lt"/>
              </a:rPr>
            </a:br>
            <a:r>
              <a:rPr kumimoji="0" sz="1200" i="0" u="none" strike="noStrike" kern="1200" cap="none" spc="-30" normalizeH="0" baseline="0" noProof="0" dirty="0" smtClean="0">
                <a:ln>
                  <a:noFill/>
                </a:ln>
                <a:effectLst/>
                <a:uLnTx/>
                <a:uFillTx/>
                <a:latin typeface="Whitney Book"/>
                <a:ea typeface="+mn-lt"/>
                <a:cs typeface="+mn-lt"/>
              </a:rPr>
              <a:t>la </a:t>
            </a:r>
            <a:r>
              <a:rPr kumimoji="0" sz="1200" i="0" u="none" strike="noStrike" kern="1200" cap="none" spc="-30" normalizeH="0" baseline="0" noProof="0" dirty="0">
                <a:ln>
                  <a:noFill/>
                </a:ln>
                <a:effectLst/>
                <a:uLnTx/>
                <a:uFillTx/>
                <a:latin typeface="Whitney Book"/>
                <a:ea typeface="+mn-lt"/>
                <a:cs typeface="+mn-lt"/>
              </a:rPr>
              <a:t>riposte à la COVID-19 de </a:t>
            </a:r>
            <a:r>
              <a:rPr sz="1200" spc="-30" dirty="0" err="1" smtClean="0">
                <a:latin typeface="Whitney Book"/>
                <a:ea typeface="+mn-lt"/>
                <a:cs typeface="+mn-lt"/>
              </a:rPr>
              <a:t>l'Organisation</a:t>
            </a:r>
            <a:r>
              <a:rPr sz="1200" spc="-30" dirty="0" smtClean="0">
                <a:latin typeface="Whitney Book"/>
                <a:ea typeface="+mn-lt"/>
                <a:cs typeface="+mn-lt"/>
              </a:rPr>
              <a:t> </a:t>
            </a:r>
            <a:r>
              <a:rPr lang="en-GB" sz="1200" spc="-30" dirty="0" smtClean="0">
                <a:latin typeface="Whitney Book"/>
                <a:ea typeface="+mn-lt"/>
                <a:cs typeface="+mn-lt"/>
              </a:rPr>
              <a:t/>
            </a:r>
            <a:br>
              <a:rPr lang="en-GB" sz="1200" spc="-30" dirty="0" smtClean="0">
                <a:latin typeface="Whitney Book"/>
                <a:ea typeface="+mn-lt"/>
                <a:cs typeface="+mn-lt"/>
              </a:rPr>
            </a:br>
            <a:r>
              <a:rPr sz="1200" spc="-30" dirty="0" err="1" smtClean="0">
                <a:latin typeface="Whitney Book"/>
                <a:ea typeface="+mn-lt"/>
                <a:cs typeface="+mn-lt"/>
              </a:rPr>
              <a:t>mondiale</a:t>
            </a:r>
            <a:r>
              <a:rPr sz="1200" spc="-30" dirty="0" smtClean="0">
                <a:latin typeface="Whitney Book"/>
                <a:ea typeface="+mn-lt"/>
                <a:cs typeface="+mn-lt"/>
              </a:rPr>
              <a:t> </a:t>
            </a:r>
            <a:r>
              <a:rPr sz="1200" spc="-30" dirty="0">
                <a:latin typeface="Whitney Book"/>
                <a:ea typeface="+mn-lt"/>
                <a:cs typeface="+mn-lt"/>
              </a:rPr>
              <a:t>de la Santé (OMS)</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a:t>
            </a:r>
            <a:r>
              <a:rPr sz="1200" spc="-30" dirty="0">
                <a:solidFill>
                  <a:srgbClr val="333D48"/>
                </a:solidFill>
                <a:latin typeface="Whitney Book"/>
                <a:ea typeface="Whitney Book" charset="0"/>
                <a:cs typeface="Whitney Book" charset="0"/>
              </a:rPr>
              <a:t> </a:t>
            </a:r>
            <a:endParaRPr lang="en-US" sz="1200" i="0" u="none" strike="noStrike" kern="1200" cap="none" spc="-30" normalizeH="0" baseline="0" noProof="0" dirty="0">
              <a:ln>
                <a:noFill/>
              </a:ln>
              <a:solidFill>
                <a:srgbClr val="333D48"/>
              </a:solidFill>
              <a:effectLst/>
              <a:uLnTx/>
              <a:uFillTx/>
              <a:latin typeface="Whitney Book"/>
              <a:ea typeface="Whitney Book" charset="0"/>
              <a:cs typeface="Whitney Book" charset="0"/>
            </a:endParaRP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endParaRPr kumimoji="0" lang="en-US"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endParaRPr>
          </a:p>
          <a:p>
            <a:pPr marR="0" lvl="0" algn="l" defTabSz="914400" rtl="0" eaLnBrk="1" fontAlgn="auto" latinLnBrk="0" hangingPunct="1">
              <a:lnSpc>
                <a:spcPct val="100000"/>
              </a:lnSpc>
              <a:spcAft>
                <a:spcPts val="500"/>
              </a:spcAft>
              <a:buClrTx/>
              <a:buSzTx/>
              <a:tabLst/>
              <a:defRPr/>
            </a:pPr>
            <a:endParaRPr lang="en-US" sz="1200" b="1" spc="-30" dirty="0">
              <a:solidFill>
                <a:srgbClr val="333D48"/>
              </a:solidFill>
              <a:latin typeface="Whitney Book" charset="0"/>
              <a:ea typeface="Whitney Book" charset="0"/>
              <a:cs typeface="Whitney Book" charset="0"/>
            </a:endParaRPr>
          </a:p>
        </p:txBody>
      </p:sp>
    </p:spTree>
    <p:extLst>
      <p:ext uri="{BB962C8B-B14F-4D97-AF65-F5344CB8AC3E}">
        <p14:creationId xmlns:p14="http://schemas.microsoft.com/office/powerpoint/2010/main" val="777113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0" y="3318562"/>
            <a:ext cx="9144000" cy="1837201"/>
          </a:xfrm>
          <a:prstGeom prst="rect">
            <a:avLst/>
          </a:prstGeom>
        </p:spPr>
      </p:pic>
      <p:sp>
        <p:nvSpPr>
          <p:cNvPr id="12" name="TextBox 11"/>
          <p:cNvSpPr txBox="1"/>
          <p:nvPr/>
        </p:nvSpPr>
        <p:spPr>
          <a:xfrm>
            <a:off x="5630334" y="5757333"/>
            <a:ext cx="18473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30" normalizeH="0" noProof="0">
              <a:ln>
                <a:noFill/>
              </a:ln>
              <a:solidFill>
                <a:srgbClr val="333D48"/>
              </a:solidFill>
              <a:effectLst/>
              <a:uLnTx/>
              <a:uFillTx/>
              <a:latin typeface="Franklin Gothic Book" panose="020B0503020102020204"/>
              <a:ea typeface="+mn-ea"/>
              <a:cs typeface="+mn-cs"/>
            </a:endParaRPr>
          </a:p>
        </p:txBody>
      </p:sp>
      <p:sp>
        <p:nvSpPr>
          <p:cNvPr id="3" name="Flowchart: Manual Input 2">
            <a:extLst>
              <a:ext uri="{FF2B5EF4-FFF2-40B4-BE49-F238E27FC236}">
                <a16:creationId xmlns:a16="http://schemas.microsoft.com/office/drawing/2014/main" id="{109F9A6F-2F01-4856-8E4C-284307BD5E72}"/>
              </a:ext>
            </a:extLst>
          </p:cNvPr>
          <p:cNvSpPr/>
          <p:nvPr/>
        </p:nvSpPr>
        <p:spPr>
          <a:xfrm rot="10800000">
            <a:off x="0" y="2799405"/>
            <a:ext cx="9143999" cy="1394317"/>
          </a:xfrm>
          <a:prstGeom prst="flowChartManualInpu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30" normalizeH="0" noProof="0">
              <a:ln>
                <a:noFill/>
              </a:ln>
              <a:solidFill>
                <a:srgbClr val="FFFFFF"/>
              </a:solidFill>
              <a:effectLst/>
              <a:uLnTx/>
              <a:uFillTx/>
              <a:latin typeface="Franklin Gothic Book" panose="020B0503020102020204"/>
              <a:ea typeface="+mn-ea"/>
              <a:cs typeface="+mn-cs"/>
            </a:endParaRPr>
          </a:p>
        </p:txBody>
      </p:sp>
      <p:sp>
        <p:nvSpPr>
          <p:cNvPr id="22" name="Title 5">
            <a:extLst>
              <a:ext uri="{FF2B5EF4-FFF2-40B4-BE49-F238E27FC236}">
                <a16:creationId xmlns:a16="http://schemas.microsoft.com/office/drawing/2014/main" id="{1FB707A8-2D64-4106-8BA5-AFEA7CCE581E}"/>
              </a:ext>
            </a:extLst>
          </p:cNvPr>
          <p:cNvSpPr txBox="1">
            <a:spLocks/>
          </p:cNvSpPr>
          <p:nvPr/>
        </p:nvSpPr>
        <p:spPr>
          <a:xfrm>
            <a:off x="457200" y="597743"/>
            <a:ext cx="8458200" cy="412287"/>
          </a:xfrm>
          <a:prstGeom prst="rect">
            <a:avLst/>
          </a:prstGeom>
        </p:spPr>
        <p:txBody>
          <a:bodyPr>
            <a:noAutofit/>
          </a:bodyPr>
          <a:lst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a:lstStyle>
          <a:p>
            <a:pPr marL="9060" marR="0" lvl="0" indent="0" algn="l" defTabSz="685800" rtl="0" eaLnBrk="1" fontAlgn="auto" latinLnBrk="0" hangingPunct="1">
              <a:lnSpc>
                <a:spcPts val="3075"/>
              </a:lnSpc>
              <a:spcBef>
                <a:spcPct val="0"/>
              </a:spcBef>
              <a:spcAft>
                <a:spcPts val="0"/>
              </a:spcAft>
              <a:buClrTx/>
              <a:buSzTx/>
              <a:buFontTx/>
              <a:buNone/>
              <a:tabLst/>
              <a:defRPr/>
            </a:pPr>
            <a:r>
              <a:rPr kumimoji="0" sz="3600" b="1" i="0" u="none" strike="noStrike" kern="1200" cap="none" spc="-30" normalizeH="0" noProof="0">
                <a:ln>
                  <a:noFill/>
                </a:ln>
                <a:solidFill>
                  <a:srgbClr val="333D48"/>
                </a:solidFill>
                <a:effectLst/>
                <a:uLnTx/>
                <a:uFillTx/>
                <a:latin typeface="Tungsten Semibold" charset="0"/>
              </a:rPr>
              <a:t>Votre rôle pendant le défi</a:t>
            </a:r>
          </a:p>
        </p:txBody>
      </p:sp>
      <p:sp>
        <p:nvSpPr>
          <p:cNvPr id="7" name="TextBox 6">
            <a:extLst>
              <a:ext uri="{FF2B5EF4-FFF2-40B4-BE49-F238E27FC236}">
                <a16:creationId xmlns:a16="http://schemas.microsoft.com/office/drawing/2014/main" id="{BB94898E-583E-4E72-A2E5-61A1CD0BDDEE}"/>
              </a:ext>
            </a:extLst>
          </p:cNvPr>
          <p:cNvSpPr txBox="1"/>
          <p:nvPr/>
        </p:nvSpPr>
        <p:spPr>
          <a:xfrm>
            <a:off x="522514" y="1049906"/>
            <a:ext cx="3551465" cy="2893100"/>
          </a:xfrm>
          <a:prstGeom prst="rect">
            <a:avLst/>
          </a:prstGeom>
          <a:noFill/>
        </p:spPr>
        <p:txBody>
          <a:bodyPr wrap="square" lIns="91440" tIns="45720" rIns="91440" bIns="45720" rtlCol="0" anchor="t">
            <a:spAutoFit/>
          </a:bodyPr>
          <a:lstStyle/>
          <a:p>
            <a:pPr marL="285750" indent="-285750">
              <a:buClr>
                <a:schemeClr val="accent5"/>
              </a:buClr>
              <a:buFont typeface="Arial" panose="020B0604020202020204" pitchFamily="34" charset="0"/>
              <a:buChar char="•"/>
            </a:pPr>
            <a:r>
              <a:rPr sz="1400" spc="-30">
                <a:latin typeface="Whitney Book" pitchFamily="50" charset="0"/>
              </a:rPr>
              <a:t>Il est recommandé que chaque champion(ne) du bien-être crée sa propre équipe plutôt que d'intégrer une équipe qui en comprend déjà. </a:t>
            </a:r>
          </a:p>
          <a:p>
            <a:pPr marL="285750" indent="-285750">
              <a:buClr>
                <a:schemeClr val="accent5"/>
              </a:buClr>
              <a:buFont typeface="Arial" panose="020B0604020202020204" pitchFamily="34" charset="0"/>
              <a:buChar char="•"/>
            </a:pPr>
            <a:r>
              <a:rPr sz="1400" spc="-30">
                <a:latin typeface="Whitney Book" pitchFamily="50" charset="0"/>
              </a:rPr>
              <a:t>Faites la promotion de l'inscription sur votre lieu de travail ou virtuellement! La meilleure façon de susciter l'enthousiasme pour ce défi, c'est d'en parler.</a:t>
            </a:r>
          </a:p>
          <a:p>
            <a:pPr marL="285750" indent="-285750">
              <a:buClr>
                <a:schemeClr val="accent5"/>
              </a:buClr>
              <a:buFont typeface="Arial" panose="020B0604020202020204" pitchFamily="34" charset="0"/>
              <a:buChar char="•"/>
            </a:pPr>
            <a:r>
              <a:rPr sz="1400" spc="-30">
                <a:latin typeface="Whitney Book"/>
              </a:rPr>
              <a:t>Échangez, communiquez! Publiez un commentaire ou une photo dans le groupe de discussion du défi au moins une fois par semaine pendant les trois semaines du défi Fonds de secours pour la COVID-19.</a:t>
            </a:r>
          </a:p>
        </p:txBody>
      </p:sp>
      <p:pic>
        <p:nvPicPr>
          <p:cNvPr id="8" name="Picture 7">
            <a:extLst>
              <a:ext uri="{FF2B5EF4-FFF2-40B4-BE49-F238E27FC236}">
                <a16:creationId xmlns:a16="http://schemas.microsoft.com/office/drawing/2014/main" id="{83555536-EC69-C14C-985A-DFD7950AF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80821" y="4128171"/>
            <a:ext cx="1134579" cy="835172"/>
          </a:xfrm>
          <a:prstGeom prst="rect">
            <a:avLst/>
          </a:prstGeom>
        </p:spPr>
      </p:pic>
      <p:sp>
        <p:nvSpPr>
          <p:cNvPr id="2" name="TextBox 1">
            <a:extLst>
              <a:ext uri="{FF2B5EF4-FFF2-40B4-BE49-F238E27FC236}">
                <a16:creationId xmlns:a16="http://schemas.microsoft.com/office/drawing/2014/main" id="{B46267B9-A167-F843-88AB-5F55FC32D8BA}"/>
              </a:ext>
            </a:extLst>
          </p:cNvPr>
          <p:cNvSpPr txBox="1"/>
          <p:nvPr/>
        </p:nvSpPr>
        <p:spPr>
          <a:xfrm>
            <a:off x="4800600" y="1049906"/>
            <a:ext cx="3935186" cy="1985159"/>
          </a:xfrm>
          <a:prstGeom prst="rect">
            <a:avLst/>
          </a:prstGeom>
          <a:noFill/>
        </p:spPr>
        <p:txBody>
          <a:bodyPr wrap="square" lIns="91440" tIns="45720" rIns="91440" bIns="45720" rtlCol="0" anchor="t">
            <a:spAutoFit/>
          </a:bodyPr>
          <a:lstStyle/>
          <a:p>
            <a:r>
              <a:rPr sz="1400" spc="-30">
                <a:latin typeface="Whitney Book"/>
              </a:rPr>
              <a:t>Ressources marketing disponibles :</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FAQ sur le défi</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1 arrière-plan virtuel</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1 image pour les médias sociaux ou l'Intranet</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1 affiche numérique</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1 dépliant</a:t>
            </a:r>
          </a:p>
          <a:p>
            <a:endParaRPr lang="en-US" sz="1400" spc="-30" dirty="0">
              <a:latin typeface="Whitney Book" pitchFamily="2" charset="0"/>
            </a:endParaRPr>
          </a:p>
        </p:txBody>
      </p:sp>
    </p:spTree>
    <p:extLst>
      <p:ext uri="{BB962C8B-B14F-4D97-AF65-F5344CB8AC3E}">
        <p14:creationId xmlns:p14="http://schemas.microsoft.com/office/powerpoint/2010/main" val="2048682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79B0-1FF2-2D4C-9E50-E993B240EB39}"/>
              </a:ext>
            </a:extLst>
          </p:cNvPr>
          <p:cNvSpPr>
            <a:spLocks noGrp="1"/>
          </p:cNvSpPr>
          <p:nvPr>
            <p:ph type="title"/>
          </p:nvPr>
        </p:nvSpPr>
        <p:spPr/>
        <p:txBody>
          <a:bodyPr>
            <a:normAutofit fontScale="90000"/>
          </a:bodyPr>
          <a:lstStyle/>
          <a:p>
            <a:r>
              <a:rPr spc="-30"/>
              <a:t>Espace réservé pour insérer une affiche numérique (facultatif)</a:t>
            </a:r>
          </a:p>
        </p:txBody>
      </p:sp>
    </p:spTree>
    <p:extLst>
      <p:ext uri="{BB962C8B-B14F-4D97-AF65-F5344CB8AC3E}">
        <p14:creationId xmlns:p14="http://schemas.microsoft.com/office/powerpoint/2010/main" val="316187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0" y="3318562"/>
            <a:ext cx="9144000" cy="1837201"/>
          </a:xfrm>
          <a:prstGeom prst="rect">
            <a:avLst/>
          </a:prstGeom>
        </p:spPr>
      </p:pic>
      <p:sp>
        <p:nvSpPr>
          <p:cNvPr id="12" name="TextBox 11"/>
          <p:cNvSpPr txBox="1"/>
          <p:nvPr/>
        </p:nvSpPr>
        <p:spPr>
          <a:xfrm>
            <a:off x="5630334" y="5757333"/>
            <a:ext cx="18473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30" normalizeH="0" noProof="0">
              <a:ln>
                <a:noFill/>
              </a:ln>
              <a:solidFill>
                <a:srgbClr val="333D48"/>
              </a:solidFill>
              <a:effectLst/>
              <a:uLnTx/>
              <a:uFillTx/>
              <a:latin typeface="Franklin Gothic Book" panose="020B0503020102020204"/>
              <a:ea typeface="+mn-ea"/>
              <a:cs typeface="+mn-cs"/>
            </a:endParaRPr>
          </a:p>
        </p:txBody>
      </p:sp>
      <p:sp>
        <p:nvSpPr>
          <p:cNvPr id="22" name="Title 5">
            <a:extLst>
              <a:ext uri="{FF2B5EF4-FFF2-40B4-BE49-F238E27FC236}">
                <a16:creationId xmlns:a16="http://schemas.microsoft.com/office/drawing/2014/main" id="{1FB707A8-2D64-4106-8BA5-AFEA7CCE581E}"/>
              </a:ext>
            </a:extLst>
          </p:cNvPr>
          <p:cNvSpPr txBox="1">
            <a:spLocks/>
          </p:cNvSpPr>
          <p:nvPr/>
        </p:nvSpPr>
        <p:spPr>
          <a:xfrm>
            <a:off x="457200" y="597743"/>
            <a:ext cx="8458200" cy="412287"/>
          </a:xfrm>
          <a:prstGeom prst="rect">
            <a:avLst/>
          </a:prstGeom>
        </p:spPr>
        <p:txBody>
          <a:bodyPr>
            <a:noAutofit/>
          </a:bodyPr>
          <a:lst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a:lstStyle>
          <a:p>
            <a:pPr marL="9060" marR="0" lvl="0" indent="0" algn="l" defTabSz="685800" rtl="0" eaLnBrk="1" fontAlgn="auto" latinLnBrk="0" hangingPunct="1">
              <a:lnSpc>
                <a:spcPts val="3075"/>
              </a:lnSpc>
              <a:spcBef>
                <a:spcPct val="0"/>
              </a:spcBef>
              <a:spcAft>
                <a:spcPts val="0"/>
              </a:spcAft>
              <a:buClrTx/>
              <a:buSzTx/>
              <a:buFontTx/>
              <a:buNone/>
              <a:tabLst/>
              <a:defRPr/>
            </a:pPr>
            <a:r>
              <a:rPr kumimoji="0" sz="3600" b="1" i="0" u="none" strike="noStrike" kern="1200" cap="none" spc="-30" normalizeH="0" noProof="0">
                <a:ln>
                  <a:noFill/>
                </a:ln>
                <a:solidFill>
                  <a:srgbClr val="333D48"/>
                </a:solidFill>
                <a:effectLst/>
                <a:uLnTx/>
                <a:uFillTx/>
                <a:latin typeface="Tungsten Semibold" charset="0"/>
              </a:rPr>
              <a:t>Calendrier</a:t>
            </a:r>
          </a:p>
        </p:txBody>
      </p:sp>
      <p:sp>
        <p:nvSpPr>
          <p:cNvPr id="8" name="Flowchart: Manual Input 2">
            <a:extLst>
              <a:ext uri="{FF2B5EF4-FFF2-40B4-BE49-F238E27FC236}">
                <a16:creationId xmlns:a16="http://schemas.microsoft.com/office/drawing/2014/main" id="{6FA8B20A-6985-B447-A755-E9F914E00DD1}"/>
              </a:ext>
            </a:extLst>
          </p:cNvPr>
          <p:cNvSpPr/>
          <p:nvPr/>
        </p:nvSpPr>
        <p:spPr>
          <a:xfrm rot="10800000">
            <a:off x="0" y="2799405"/>
            <a:ext cx="9143999" cy="1394317"/>
          </a:xfrm>
          <a:prstGeom prst="flowChartManualInpu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30" normalizeH="0" noProof="0">
              <a:ln>
                <a:noFill/>
              </a:ln>
              <a:solidFill>
                <a:srgbClr val="FFFFFF"/>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4BBC23DB-2F56-4930-89E7-F1B29DEF9935}"/>
              </a:ext>
            </a:extLst>
          </p:cNvPr>
          <p:cNvSpPr txBox="1"/>
          <p:nvPr/>
        </p:nvSpPr>
        <p:spPr>
          <a:xfrm>
            <a:off x="4686300" y="1167187"/>
            <a:ext cx="3810000" cy="2323713"/>
          </a:xfrm>
          <a:prstGeom prst="rect">
            <a:avLst/>
          </a:prstGeom>
          <a:noFill/>
        </p:spPr>
        <p:txBody>
          <a:bodyPr wrap="square" rtlCol="0">
            <a:spAutoFit/>
          </a:bodyPr>
          <a:lstStyle/>
          <a:p>
            <a:pPr lvl="0">
              <a:spcBef>
                <a:spcPts val="600"/>
              </a:spcBef>
            </a:pPr>
            <a:r>
              <a:rPr sz="1400" b="1" spc="-30">
                <a:latin typeface="Whitney" pitchFamily="2" charset="0"/>
              </a:rPr>
              <a:t>Dates du défi</a:t>
            </a:r>
            <a:endParaRPr lang="en-US" sz="1400" spc="-30" dirty="0">
              <a:latin typeface="Whitney Book" pitchFamily="50" charset="0"/>
            </a:endParaRPr>
          </a:p>
          <a:p>
            <a:pPr marL="285750" indent="-285750">
              <a:spcBef>
                <a:spcPts val="600"/>
              </a:spcBef>
              <a:buFont typeface="Arial" panose="020B0604020202020204" pitchFamily="34" charset="0"/>
              <a:buChar char="•"/>
            </a:pPr>
            <a:r>
              <a:rPr sz="1200" b="1" spc="-30">
                <a:latin typeface="Whitney Book" pitchFamily="50" charset="0"/>
              </a:rPr>
              <a:t>Lundi 30 août – </a:t>
            </a:r>
            <a:r>
              <a:rPr sz="1200" spc="-30">
                <a:latin typeface="Whitney Book" pitchFamily="50" charset="0"/>
              </a:rPr>
              <a:t>Début de l'inscription</a:t>
            </a:r>
          </a:p>
          <a:p>
            <a:pPr marL="285750" indent="-285750">
              <a:spcBef>
                <a:spcPts val="600"/>
              </a:spcBef>
              <a:buFont typeface="Arial" panose="020B0604020202020204" pitchFamily="34" charset="0"/>
              <a:buChar char="•"/>
            </a:pPr>
            <a:r>
              <a:rPr sz="1200" b="1" spc="-30">
                <a:latin typeface="Whitney Book" pitchFamily="50" charset="0"/>
              </a:rPr>
              <a:t>Mardi 13 septembre – </a:t>
            </a:r>
            <a:r>
              <a:rPr sz="1200" spc="-30">
                <a:latin typeface="Whitney Book" pitchFamily="50" charset="0"/>
              </a:rPr>
              <a:t>Lancement du défi</a:t>
            </a:r>
          </a:p>
          <a:p>
            <a:pPr marL="285750" indent="-285750">
              <a:spcBef>
                <a:spcPts val="600"/>
              </a:spcBef>
              <a:buFont typeface="Arial" panose="020B0604020202020204" pitchFamily="34" charset="0"/>
              <a:buChar char="•"/>
            </a:pPr>
            <a:r>
              <a:rPr sz="1200" b="1" spc="-30">
                <a:latin typeface="Whitney Book" pitchFamily="50" charset="0"/>
              </a:rPr>
              <a:t>Jeudi 16 septembre – </a:t>
            </a:r>
            <a:r>
              <a:rPr sz="1200" spc="-30">
                <a:latin typeface="Whitney Book" pitchFamily="50" charset="0"/>
              </a:rPr>
              <a:t>Date limite pour les changements d'équipe</a:t>
            </a:r>
          </a:p>
          <a:p>
            <a:pPr marL="285750" indent="-285750">
              <a:spcBef>
                <a:spcPts val="600"/>
              </a:spcBef>
              <a:buFont typeface="Arial" panose="020B0604020202020204" pitchFamily="34" charset="0"/>
              <a:buChar char="•"/>
            </a:pPr>
            <a:r>
              <a:rPr sz="1200" b="1" spc="-30">
                <a:latin typeface="Whitney Book" pitchFamily="50" charset="0"/>
              </a:rPr>
              <a:t>Dimanche 3 octobre – </a:t>
            </a:r>
            <a:r>
              <a:rPr sz="1200" spc="-30">
                <a:latin typeface="Whitney Book" pitchFamily="50" charset="0"/>
              </a:rPr>
              <a:t>Fin du défi</a:t>
            </a:r>
          </a:p>
          <a:p>
            <a:pPr marL="285750" indent="-285750">
              <a:spcBef>
                <a:spcPts val="600"/>
              </a:spcBef>
              <a:buFont typeface="Arial" panose="020B0604020202020204" pitchFamily="34" charset="0"/>
              <a:buChar char="•"/>
            </a:pPr>
            <a:r>
              <a:rPr sz="1200" b="1" spc="-30">
                <a:latin typeface="Whitney Book" pitchFamily="50" charset="0"/>
              </a:rPr>
              <a:t>Mardi 5 octobre </a:t>
            </a:r>
            <a:r>
              <a:rPr sz="1200" spc="-30">
                <a:latin typeface="Whitney Book" pitchFamily="50" charset="0"/>
              </a:rPr>
              <a:t>– Date limite de téléversement</a:t>
            </a:r>
          </a:p>
          <a:p>
            <a:pPr marL="285750" indent="-285750">
              <a:spcBef>
                <a:spcPts val="600"/>
              </a:spcBef>
              <a:buFont typeface="Arial" panose="020B0604020202020204" pitchFamily="34" charset="0"/>
              <a:buChar char="•"/>
            </a:pPr>
            <a:r>
              <a:rPr sz="1200" b="1" spc="-30">
                <a:latin typeface="Whitney Book" pitchFamily="50" charset="0"/>
              </a:rPr>
              <a:t>Vendredi 22 octobre </a:t>
            </a:r>
            <a:r>
              <a:rPr sz="1200" spc="-30">
                <a:latin typeface="Whitney Book" pitchFamily="50" charset="0"/>
              </a:rPr>
              <a:t>– Retrait du défi de la plateforme</a:t>
            </a:r>
          </a:p>
          <a:p>
            <a:pPr lvl="1">
              <a:spcBef>
                <a:spcPts val="600"/>
              </a:spcBef>
            </a:pPr>
            <a:endParaRPr lang="en-US" sz="1200" spc="-30" dirty="0">
              <a:latin typeface="Whitney Book" pitchFamily="50" charset="0"/>
            </a:endParaRPr>
          </a:p>
        </p:txBody>
      </p:sp>
      <p:pic>
        <p:nvPicPr>
          <p:cNvPr id="11" name="Picture 10">
            <a:extLst>
              <a:ext uri="{FF2B5EF4-FFF2-40B4-BE49-F238E27FC236}">
                <a16:creationId xmlns:a16="http://schemas.microsoft.com/office/drawing/2014/main" id="{19E62709-DCA8-354F-8456-F4C1F834D9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80821" y="4128171"/>
            <a:ext cx="1134579" cy="835172"/>
          </a:xfrm>
          <a:prstGeom prst="rect">
            <a:avLst/>
          </a:prstGeom>
        </p:spPr>
      </p:pic>
      <p:sp>
        <p:nvSpPr>
          <p:cNvPr id="7" name="TextBox 6">
            <a:extLst>
              <a:ext uri="{FF2B5EF4-FFF2-40B4-BE49-F238E27FC236}">
                <a16:creationId xmlns:a16="http://schemas.microsoft.com/office/drawing/2014/main" id="{BB94898E-583E-4E72-A2E5-61A1CD0BDDEE}"/>
              </a:ext>
            </a:extLst>
          </p:cNvPr>
          <p:cNvSpPr txBox="1"/>
          <p:nvPr/>
        </p:nvSpPr>
        <p:spPr>
          <a:xfrm>
            <a:off x="457200" y="1095276"/>
            <a:ext cx="3731079" cy="2908489"/>
          </a:xfrm>
          <a:prstGeom prst="rect">
            <a:avLst/>
          </a:prstGeom>
          <a:noFill/>
        </p:spPr>
        <p:txBody>
          <a:bodyPr wrap="square" rtlCol="0">
            <a:spAutoFit/>
          </a:bodyPr>
          <a:lstStyle/>
          <a:p>
            <a:pPr lvl="0">
              <a:spcBef>
                <a:spcPts val="600"/>
              </a:spcBef>
            </a:pPr>
            <a:r>
              <a:rPr sz="1400" b="1" spc="-30">
                <a:latin typeface="Whitney" pitchFamily="2" charset="0"/>
              </a:rPr>
              <a:t>Promotions </a:t>
            </a:r>
          </a:p>
          <a:p>
            <a:pPr lvl="0">
              <a:spcBef>
                <a:spcPts val="600"/>
              </a:spcBef>
            </a:pPr>
            <a:r>
              <a:rPr sz="1200" spc="-30">
                <a:latin typeface="Whitney Book" pitchFamily="50" charset="0"/>
              </a:rPr>
              <a:t>L'inscription démarre le </a:t>
            </a:r>
            <a:r>
              <a:rPr sz="1200" b="1" spc="-30">
                <a:latin typeface="Whitney Book" pitchFamily="50" charset="0"/>
              </a:rPr>
              <a:t>30 août, </a:t>
            </a:r>
            <a:r>
              <a:rPr sz="1200" spc="-30">
                <a:latin typeface="Whitney Book" pitchFamily="50" charset="0"/>
              </a:rPr>
              <a:t>pour que la promotion puisse commencer le même jour.</a:t>
            </a:r>
          </a:p>
          <a:p>
            <a:pPr marL="285750" indent="-285750">
              <a:spcBef>
                <a:spcPts val="600"/>
              </a:spcBef>
              <a:buFont typeface="Arial" panose="020B0604020202020204" pitchFamily="34" charset="0"/>
              <a:buChar char="•"/>
            </a:pPr>
            <a:r>
              <a:rPr sz="1200" b="1" spc="-30">
                <a:latin typeface="Whitney Book" pitchFamily="50" charset="0"/>
              </a:rPr>
              <a:t>Semaine du lundi 30 août : </a:t>
            </a:r>
            <a:r>
              <a:rPr sz="1200" spc="-30">
                <a:latin typeface="Whitney Book" pitchFamily="50" charset="0"/>
              </a:rPr>
              <a:t>Installez l'affiche numérique ou le dépliant dans un lieu physique ou envoyez ces outils promotionnels par courriel ou par les moyens de communication de l'entreprise.</a:t>
            </a:r>
          </a:p>
          <a:p>
            <a:pPr marL="285750" indent="-285750">
              <a:spcBef>
                <a:spcPts val="600"/>
              </a:spcBef>
              <a:buFont typeface="Arial" panose="020B0604020202020204" pitchFamily="34" charset="0"/>
              <a:buChar char="•"/>
            </a:pPr>
            <a:r>
              <a:rPr sz="1200" b="1" spc="-30">
                <a:latin typeface="Whitney Book" pitchFamily="50" charset="0"/>
              </a:rPr>
              <a:t>Semaine du lundi 6  septembre : </a:t>
            </a:r>
            <a:r>
              <a:rPr sz="1200" spc="-30">
                <a:latin typeface="Whitney Book" pitchFamily="50" charset="0"/>
              </a:rPr>
              <a:t>Rappelez à toutes et tous qu'il est temps de s'inscrire</a:t>
            </a:r>
          </a:p>
          <a:p>
            <a:pPr marL="285750" indent="-285750">
              <a:spcBef>
                <a:spcPts val="600"/>
              </a:spcBef>
              <a:buFont typeface="Arial" panose="020B0604020202020204" pitchFamily="34" charset="0"/>
              <a:buChar char="•"/>
            </a:pPr>
            <a:r>
              <a:rPr sz="1200" b="1" spc="-30">
                <a:latin typeface="Whitney Book" pitchFamily="50" charset="0"/>
              </a:rPr>
              <a:t>Lundi 13 septembre :</a:t>
            </a:r>
            <a:r>
              <a:rPr sz="1200" spc="-30">
                <a:latin typeface="Whitney Book" pitchFamily="50" charset="0"/>
              </a:rPr>
              <a:t> Début du défi — Envoyez un message motivant à vos coéquipiers ou publiez-en un!</a:t>
            </a:r>
          </a:p>
          <a:p>
            <a:pPr marL="285750" indent="-285750">
              <a:spcBef>
                <a:spcPts val="600"/>
              </a:spcBef>
              <a:buFont typeface="Arial" panose="020B0604020202020204" pitchFamily="34" charset="0"/>
              <a:buChar char="•"/>
            </a:pPr>
            <a:r>
              <a:rPr sz="1200" b="1" spc="-30">
                <a:latin typeface="Whitney Book" pitchFamily="50" charset="0"/>
              </a:rPr>
              <a:t>Vendredi 1er octobre : </a:t>
            </a:r>
            <a:r>
              <a:rPr sz="1200" spc="-30">
                <a:latin typeface="Whitney Book" pitchFamily="50" charset="0"/>
              </a:rPr>
              <a:t>Rappelez que la date limite de téléversement, c'est mardi</a:t>
            </a:r>
          </a:p>
        </p:txBody>
      </p:sp>
    </p:spTree>
    <p:extLst>
      <p:ext uri="{BB962C8B-B14F-4D97-AF65-F5344CB8AC3E}">
        <p14:creationId xmlns:p14="http://schemas.microsoft.com/office/powerpoint/2010/main" val="120616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A8FBF8-322A-4348-98BF-8EBAF53F1E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1949" y="0"/>
            <a:ext cx="7202052" cy="5143500"/>
          </a:xfrm>
          <a:prstGeom prst="rect">
            <a:avLst/>
          </a:prstGeom>
        </p:spPr>
      </p:pic>
      <p:pic>
        <p:nvPicPr>
          <p:cNvPr id="9" name="Picture 8"/>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2" y="0"/>
            <a:ext cx="3581402" cy="5143500"/>
          </a:xfrm>
          <a:prstGeom prst="rect">
            <a:avLst/>
          </a:prstGeom>
        </p:spPr>
      </p:pic>
      <p:sp>
        <p:nvSpPr>
          <p:cNvPr id="12" name="TextBox 11"/>
          <p:cNvSpPr txBox="1"/>
          <p:nvPr/>
        </p:nvSpPr>
        <p:spPr>
          <a:xfrm>
            <a:off x="5630334" y="5757333"/>
            <a:ext cx="18473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30" normalizeH="0" noProof="0">
              <a:ln>
                <a:noFill/>
              </a:ln>
              <a:solidFill>
                <a:srgbClr val="333D48"/>
              </a:solidFill>
              <a:effectLst/>
              <a:uLnTx/>
              <a:uFillTx/>
              <a:latin typeface="Franklin Gothic Book" panose="020B0503020102020204"/>
              <a:ea typeface="+mn-ea"/>
              <a:cs typeface="+mn-cs"/>
            </a:endParaRPr>
          </a:p>
        </p:txBody>
      </p:sp>
      <p:sp>
        <p:nvSpPr>
          <p:cNvPr id="11" name="Title 1">
            <a:extLst>
              <a:ext uri="{FF2B5EF4-FFF2-40B4-BE49-F238E27FC236}">
                <a16:creationId xmlns:a16="http://schemas.microsoft.com/office/drawing/2014/main" id="{9FD36202-27D5-4F09-B1D5-3D1760B622FB}"/>
              </a:ext>
            </a:extLst>
          </p:cNvPr>
          <p:cNvSpPr txBox="1">
            <a:spLocks/>
          </p:cNvSpPr>
          <p:nvPr/>
        </p:nvSpPr>
        <p:spPr>
          <a:xfrm>
            <a:off x="330293" y="666750"/>
            <a:ext cx="3214254" cy="935303"/>
          </a:xfrm>
          <a:prstGeom prst="rect">
            <a:avLst/>
          </a:prstGeom>
        </p:spPr>
        <p:txBody>
          <a:bodyPr/>
          <a:lst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spc="-30">
                <a:solidFill>
                  <a:srgbClr val="FFFFFF"/>
                </a:solidFill>
              </a:rPr>
              <a:t>Annexe</a:t>
            </a:r>
            <a:endParaRPr kumimoji="0" lang="en-US" sz="3600" b="1" i="0" u="none" strike="noStrike" kern="1200" cap="none" spc="-30" normalizeH="0" noProof="0" dirty="0">
              <a:ln>
                <a:noFill/>
              </a:ln>
              <a:solidFill>
                <a:srgbClr val="FFFFFF"/>
              </a:solidFill>
              <a:effectLst/>
              <a:uLnTx/>
              <a:uFillTx/>
              <a:latin typeface="Tungsten Semibold" charset="0"/>
            </a:endParaRPr>
          </a:p>
        </p:txBody>
      </p:sp>
      <p:pic>
        <p:nvPicPr>
          <p:cNvPr id="13" name="Picture 12">
            <a:extLst>
              <a:ext uri="{FF2B5EF4-FFF2-40B4-BE49-F238E27FC236}">
                <a16:creationId xmlns:a16="http://schemas.microsoft.com/office/drawing/2014/main" id="{D93E37B8-E816-401A-A2B4-48CD1FF96D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263"/>
          <a:stretch/>
        </p:blipFill>
        <p:spPr>
          <a:xfrm>
            <a:off x="7620000" y="4053238"/>
            <a:ext cx="1273372" cy="937338"/>
          </a:xfrm>
          <a:prstGeom prst="rect">
            <a:avLst/>
          </a:prstGeom>
        </p:spPr>
      </p:pic>
    </p:spTree>
    <p:extLst>
      <p:ext uri="{BB962C8B-B14F-4D97-AF65-F5344CB8AC3E}">
        <p14:creationId xmlns:p14="http://schemas.microsoft.com/office/powerpoint/2010/main" val="705671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491AD48-6717-41FE-A282-802A249A0331}"/>
              </a:ext>
            </a:extLst>
          </p:cNvPr>
          <p:cNvGrpSpPr/>
          <p:nvPr/>
        </p:nvGrpSpPr>
        <p:grpSpPr>
          <a:xfrm>
            <a:off x="4037758" y="1383321"/>
            <a:ext cx="1525685" cy="3051370"/>
            <a:chOff x="1518227" y="2986809"/>
            <a:chExt cx="3343275" cy="6686550"/>
          </a:xfrm>
        </p:grpSpPr>
        <p:pic>
          <p:nvPicPr>
            <p:cNvPr id="11" name="Picture 12" descr="Graphical user interface, application&#10;&#10;Description automatically generated">
              <a:extLst>
                <a:ext uri="{FF2B5EF4-FFF2-40B4-BE49-F238E27FC236}">
                  <a16:creationId xmlns:a16="http://schemas.microsoft.com/office/drawing/2014/main" id="{89C2D15E-18EE-420B-AA5E-5F9F49B93B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8227" y="2986809"/>
              <a:ext cx="3343275" cy="6686550"/>
            </a:xfrm>
            <a:prstGeom prst="rect">
              <a:avLst/>
            </a:prstGeom>
          </p:spPr>
        </p:pic>
        <p:pic>
          <p:nvPicPr>
            <p:cNvPr id="7" name="Picture 7" descr="Graphical user interface, text, application, chat or text message&#10;&#10;Description automatically generated">
              <a:extLst>
                <a:ext uri="{FF2B5EF4-FFF2-40B4-BE49-F238E27FC236}">
                  <a16:creationId xmlns:a16="http://schemas.microsoft.com/office/drawing/2014/main" id="{16DF4819-9EF2-439A-9EFE-BCEE6D13EA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420" y="3943638"/>
              <a:ext cx="2771775" cy="4876800"/>
            </a:xfrm>
            <a:prstGeom prst="rect">
              <a:avLst/>
            </a:prstGeom>
          </p:spPr>
        </p:pic>
      </p:grpSp>
      <p:grpSp>
        <p:nvGrpSpPr>
          <p:cNvPr id="17" name="Group 16">
            <a:extLst>
              <a:ext uri="{FF2B5EF4-FFF2-40B4-BE49-F238E27FC236}">
                <a16:creationId xmlns:a16="http://schemas.microsoft.com/office/drawing/2014/main" id="{4119212D-0DBC-4875-BDA6-BC2EE8543386}"/>
              </a:ext>
            </a:extLst>
          </p:cNvPr>
          <p:cNvGrpSpPr/>
          <p:nvPr/>
        </p:nvGrpSpPr>
        <p:grpSpPr>
          <a:xfrm>
            <a:off x="5529205" y="1383320"/>
            <a:ext cx="1527862" cy="3051370"/>
            <a:chOff x="4733059" y="2955059"/>
            <a:chExt cx="3343275" cy="6677025"/>
          </a:xfrm>
        </p:grpSpPr>
        <p:pic>
          <p:nvPicPr>
            <p:cNvPr id="8" name="Picture 9" descr="Graphical user interface, application&#10;&#10;Description automatically generated">
              <a:extLst>
                <a:ext uri="{FF2B5EF4-FFF2-40B4-BE49-F238E27FC236}">
                  <a16:creationId xmlns:a16="http://schemas.microsoft.com/office/drawing/2014/main" id="{208C3829-8BA9-4542-8D0C-90283E4000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3059" y="2955059"/>
              <a:ext cx="3343275" cy="6677025"/>
            </a:xfrm>
            <a:prstGeom prst="rect">
              <a:avLst/>
            </a:prstGeom>
          </p:spPr>
        </p:pic>
        <p:pic>
          <p:nvPicPr>
            <p:cNvPr id="10" name="Picture 10" descr="Graphical user interface, text, application, chat or text message&#10;&#10;Description automatically generated">
              <a:extLst>
                <a:ext uri="{FF2B5EF4-FFF2-40B4-BE49-F238E27FC236}">
                  <a16:creationId xmlns:a16="http://schemas.microsoft.com/office/drawing/2014/main" id="{198D69A4-CE76-4090-967C-1F5767C84C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7570" y="3901498"/>
              <a:ext cx="2733675" cy="4791075"/>
            </a:xfrm>
            <a:prstGeom prst="rect">
              <a:avLst/>
            </a:prstGeom>
          </p:spPr>
        </p:pic>
      </p:grpSp>
      <p:sp>
        <p:nvSpPr>
          <p:cNvPr id="20" name="Text Placeholder 49">
            <a:extLst>
              <a:ext uri="{FF2B5EF4-FFF2-40B4-BE49-F238E27FC236}">
                <a16:creationId xmlns:a16="http://schemas.microsoft.com/office/drawing/2014/main" id="{BE8F23AF-661B-42E8-AAA7-7C7274BEB9B2}"/>
              </a:ext>
            </a:extLst>
          </p:cNvPr>
          <p:cNvSpPr>
            <a:spLocks noGrp="1"/>
          </p:cNvSpPr>
          <p:nvPr/>
        </p:nvSpPr>
        <p:spPr>
          <a:xfrm>
            <a:off x="561248" y="1926581"/>
            <a:ext cx="3164864" cy="1980405"/>
          </a:xfrm>
          <a:prstGeom prst="rect">
            <a:avLst/>
          </a:prstGeom>
        </p:spPr>
        <p:txBody>
          <a:bodyPr wrap="square" lIns="0" tIns="34290" rIns="67500" bIns="34290" anchor="t">
            <a:noAutofit/>
          </a:bodyPr>
          <a:lstStyle>
            <a:lvl1pPr marL="0" marR="0" indent="0" algn="l" defTabSz="912710" rtl="0" eaLnBrk="1" fontAlgn="auto" latinLnBrk="0" hangingPunct="1">
              <a:lnSpc>
                <a:spcPct val="90000"/>
              </a:lnSpc>
              <a:spcBef>
                <a:spcPts val="998"/>
              </a:spcBef>
              <a:spcAft>
                <a:spcPts val="0"/>
              </a:spcAft>
              <a:buClrTx/>
              <a:buSzTx/>
              <a:buFont typeface="Arial" panose="020B0604020202020204" pitchFamily="34" charset="0"/>
              <a:buNone/>
              <a:tabLst/>
              <a:defRPr sz="1800" b="0" i="0" kern="1200">
                <a:solidFill>
                  <a:schemeClr val="tx1"/>
                </a:solidFill>
                <a:latin typeface="Whitney-Medium" pitchFamily="2" charset="0"/>
                <a:ea typeface="+mn-ea"/>
                <a:cs typeface="Calibri" panose="020F0502020204030204" pitchFamily="34" charset="0"/>
              </a:defRPr>
            </a:lvl1pPr>
            <a:lvl2pPr marL="912710" indent="-304237" algn="l" defTabSz="1216945" rtl="0" eaLnBrk="1" latinLnBrk="0" hangingPunct="1">
              <a:lnSpc>
                <a:spcPct val="90000"/>
              </a:lnSpc>
              <a:spcBef>
                <a:spcPts val="666"/>
              </a:spcBef>
              <a:buFont typeface="Arial" panose="020B0604020202020204" pitchFamily="34" charset="0"/>
              <a:buChar char="•"/>
              <a:defRPr sz="2000" kern="1200">
                <a:solidFill>
                  <a:schemeClr val="tx1"/>
                </a:solidFill>
                <a:latin typeface="+mn-lt"/>
                <a:ea typeface="+mn-ea"/>
                <a:cs typeface="+mn-cs"/>
              </a:defRPr>
            </a:lvl2pPr>
            <a:lvl3pPr marL="1521182" indent="-304237" algn="l" defTabSz="1216945" rtl="0" eaLnBrk="1" latinLnBrk="0" hangingPunct="1">
              <a:lnSpc>
                <a:spcPct val="90000"/>
              </a:lnSpc>
              <a:spcBef>
                <a:spcPts val="666"/>
              </a:spcBef>
              <a:buFont typeface="Arial" panose="020B0604020202020204" pitchFamily="34" charset="0"/>
              <a:buChar char="•"/>
              <a:defRPr sz="2000" kern="1200">
                <a:solidFill>
                  <a:schemeClr val="tx1"/>
                </a:solidFill>
                <a:latin typeface="+mn-lt"/>
                <a:ea typeface="+mn-ea"/>
                <a:cs typeface="+mn-cs"/>
              </a:defRPr>
            </a:lvl3pPr>
            <a:lvl4pPr marL="2129655" indent="-304237" algn="l" defTabSz="1216945" rtl="0" eaLnBrk="1" latinLnBrk="0" hangingPunct="1">
              <a:lnSpc>
                <a:spcPct val="90000"/>
              </a:lnSpc>
              <a:spcBef>
                <a:spcPts val="666"/>
              </a:spcBef>
              <a:buFont typeface="Arial" panose="020B0604020202020204" pitchFamily="34" charset="0"/>
              <a:buChar char="•"/>
              <a:defRPr sz="2000" kern="1200">
                <a:solidFill>
                  <a:schemeClr val="tx1"/>
                </a:solidFill>
                <a:latin typeface="+mn-lt"/>
                <a:ea typeface="+mn-ea"/>
                <a:cs typeface="+mn-cs"/>
              </a:defRPr>
            </a:lvl4pPr>
            <a:lvl5pPr marL="2738128" indent="-304237" algn="l" defTabSz="1216945" rtl="0" eaLnBrk="1" latinLnBrk="0" hangingPunct="1">
              <a:lnSpc>
                <a:spcPct val="90000"/>
              </a:lnSpc>
              <a:spcBef>
                <a:spcPts val="666"/>
              </a:spcBef>
              <a:buFont typeface="Arial" panose="020B0604020202020204" pitchFamily="34" charset="0"/>
              <a:buChar char="•"/>
              <a:defRPr sz="2000" kern="1200">
                <a:solidFill>
                  <a:schemeClr val="tx1"/>
                </a:solidFill>
                <a:latin typeface="+mn-lt"/>
                <a:ea typeface="+mn-ea"/>
                <a:cs typeface="+mn-cs"/>
              </a:defRPr>
            </a:lvl5pPr>
            <a:lvl6pPr marL="3346600" indent="-304237" algn="l" defTabSz="1216945"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55073" indent="-304237" algn="l" defTabSz="1216945"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63545" indent="-304237" algn="l" defTabSz="1216945"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72018" indent="-304237" algn="l" defTabSz="1216945"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r>
              <a:rPr lang="fr-FR" sz="1050" spc="-30" dirty="0">
                <a:latin typeface="Whitney Book" pitchFamily="2" charset="0"/>
                <a:cs typeface="Calibri"/>
              </a:rPr>
              <a:t>Les </a:t>
            </a:r>
            <a:r>
              <a:rPr lang="fr-FR" sz="1050" spc="-30" dirty="0" err="1">
                <a:latin typeface="Whitney Book" pitchFamily="2" charset="0"/>
                <a:cs typeface="Calibri"/>
              </a:rPr>
              <a:t>équipesne</a:t>
            </a:r>
            <a:r>
              <a:rPr lang="fr-FR" sz="1050" spc="-30" dirty="0">
                <a:latin typeface="Whitney Book" pitchFamily="2" charset="0"/>
                <a:cs typeface="Calibri"/>
              </a:rPr>
              <a:t> </a:t>
            </a:r>
            <a:r>
              <a:rPr lang="fr-FR" sz="1050" spc="-30" dirty="0" err="1">
                <a:latin typeface="Whitney Book" pitchFamily="2" charset="0"/>
                <a:cs typeface="Calibri"/>
              </a:rPr>
              <a:t>peuventêtrecomposéesque</a:t>
            </a:r>
            <a:r>
              <a:rPr lang="fr-FR" sz="1050" spc="-30" dirty="0">
                <a:latin typeface="Whitney Book" pitchFamily="2" charset="0"/>
                <a:cs typeface="Calibri"/>
              </a:rPr>
              <a:t> de participants de la </a:t>
            </a:r>
            <a:r>
              <a:rPr lang="fr-FR" sz="1050" spc="-30" dirty="0" err="1">
                <a:latin typeface="Whitney Book" pitchFamily="2" charset="0"/>
                <a:cs typeface="Calibri"/>
              </a:rPr>
              <a:t>mêmeorganisation</a:t>
            </a:r>
            <a:r>
              <a:rPr lang="fr-FR" sz="1050" spc="-30" dirty="0">
                <a:latin typeface="Whitney Book" pitchFamily="2" charset="0"/>
                <a:cs typeface="Calibri"/>
              </a:rPr>
              <a:t>. </a:t>
            </a:r>
            <a:r>
              <a:rPr lang="fr-FR" sz="1050" spc="-30">
                <a:latin typeface="Whitney Book" pitchFamily="2" charset="0"/>
                <a:cs typeface="Calibri"/>
              </a:rPr>
              <a:t>Des clauses de non-responsabilité assurent la transparence </a:t>
            </a:r>
            <a:r>
              <a:rPr lang="fr-FR" sz="1050" spc="-30">
                <a:latin typeface="Whitney Book" pitchFamily="2" charset="0"/>
                <a:cs typeface="Calibri"/>
              </a:rPr>
              <a:t>du </a:t>
            </a:r>
            <a:r>
              <a:rPr lang="fr-FR" sz="1050" spc="-30" smtClean="0">
                <a:latin typeface="Whitney Book" pitchFamily="2" charset="0"/>
                <a:cs typeface="Calibri"/>
              </a:rPr>
              <a:t>processus.</a:t>
            </a:r>
            <a:r>
              <a:rPr sz="1050" spc="-30" dirty="0" smtClean="0">
                <a:latin typeface="Whitney Book" pitchFamily="2" charset="0"/>
                <a:cs typeface="Calibri"/>
              </a:rPr>
              <a:t> </a:t>
            </a:r>
            <a:endParaRPr lang="en-US" sz="1050" spc="-30" dirty="0" smtClean="0">
              <a:latin typeface="Whitney Book" pitchFamily="2" charset="0"/>
            </a:endParaRPr>
          </a:p>
          <a:p>
            <a:r>
              <a:rPr sz="1050" spc="-30" dirty="0" smtClean="0">
                <a:latin typeface="Whitney Book" pitchFamily="2" charset="0"/>
              </a:rPr>
              <a:t>Un </a:t>
            </a:r>
            <a:r>
              <a:rPr sz="1050" spc="-30" dirty="0" err="1" smtClean="0">
                <a:latin typeface="Whitney Book" pitchFamily="2" charset="0"/>
              </a:rPr>
              <a:t>joueur</a:t>
            </a:r>
            <a:r>
              <a:rPr sz="1050" spc="-30" dirty="0" smtClean="0">
                <a:latin typeface="Whitney Book" pitchFamily="2" charset="0"/>
              </a:rPr>
              <a:t> qui </a:t>
            </a:r>
            <a:r>
              <a:rPr sz="1050" spc="-30" dirty="0" err="1" smtClean="0">
                <a:latin typeface="Whitney Book" pitchFamily="2" charset="0"/>
              </a:rPr>
              <a:t>appartient</a:t>
            </a:r>
            <a:r>
              <a:rPr sz="1050" spc="-30" dirty="0" smtClean="0">
                <a:latin typeface="Whitney Book" pitchFamily="2" charset="0"/>
              </a:rPr>
              <a:t> à </a:t>
            </a:r>
            <a:r>
              <a:rPr sz="1050" spc="-30" dirty="0" err="1" smtClean="0">
                <a:latin typeface="Whitney Book" pitchFamily="2" charset="0"/>
              </a:rPr>
              <a:t>une</a:t>
            </a:r>
            <a:r>
              <a:rPr sz="1050" spc="-30" dirty="0" smtClean="0">
                <a:latin typeface="Whitney Book" pitchFamily="2" charset="0"/>
              </a:rPr>
              <a:t> </a:t>
            </a:r>
            <a:r>
              <a:rPr sz="1050" spc="-30" dirty="0" err="1" smtClean="0">
                <a:latin typeface="Whitney Book" pitchFamily="2" charset="0"/>
              </a:rPr>
              <a:t>organisation</a:t>
            </a:r>
            <a:r>
              <a:rPr sz="1050" spc="-30" dirty="0" smtClean="0">
                <a:latin typeface="Whitney Book" pitchFamily="2" charset="0"/>
              </a:rPr>
              <a:t> adverse </a:t>
            </a:r>
            <a:r>
              <a:rPr sz="1050" spc="-30" dirty="0" err="1" smtClean="0">
                <a:latin typeface="Whitney Book" pitchFamily="2" charset="0"/>
              </a:rPr>
              <a:t>s'affichera</a:t>
            </a:r>
            <a:r>
              <a:rPr sz="1050" spc="-30" dirty="0" smtClean="0">
                <a:latin typeface="Whitney Book" pitchFamily="2" charset="0"/>
              </a:rPr>
              <a:t> de la </a:t>
            </a:r>
            <a:r>
              <a:rPr sz="1050" spc="-30" dirty="0" err="1" smtClean="0">
                <a:latin typeface="Whitney Book" pitchFamily="2" charset="0"/>
              </a:rPr>
              <a:t>manière</a:t>
            </a:r>
            <a:r>
              <a:rPr sz="1050" spc="-30" dirty="0" smtClean="0">
                <a:latin typeface="Whitney Book" pitchFamily="2" charset="0"/>
              </a:rPr>
              <a:t> </a:t>
            </a:r>
            <a:r>
              <a:rPr sz="1050" spc="-30" dirty="0" err="1" smtClean="0">
                <a:latin typeface="Whitney Book" pitchFamily="2" charset="0"/>
              </a:rPr>
              <a:t>suivante</a:t>
            </a:r>
            <a:r>
              <a:rPr sz="1050" spc="-30" dirty="0" smtClean="0">
                <a:latin typeface="Whitney Book" pitchFamily="2" charset="0"/>
              </a:rPr>
              <a:t> : « </a:t>
            </a:r>
            <a:r>
              <a:rPr sz="1050" spc="-30" dirty="0" err="1" smtClean="0">
                <a:latin typeface="Whitney Book" pitchFamily="2" charset="0"/>
              </a:rPr>
              <a:t>Membre</a:t>
            </a:r>
            <a:r>
              <a:rPr sz="1050" spc="-30" dirty="0" smtClean="0">
                <a:latin typeface="Whitney Book" pitchFamily="2" charset="0"/>
              </a:rPr>
              <a:t> de [Nom de </a:t>
            </a:r>
            <a:r>
              <a:rPr sz="1050" spc="-30" dirty="0" err="1" smtClean="0">
                <a:latin typeface="Whitney Book" pitchFamily="2" charset="0"/>
              </a:rPr>
              <a:t>l'équipe</a:t>
            </a:r>
            <a:r>
              <a:rPr sz="1050" spc="-30" dirty="0" smtClean="0">
                <a:latin typeface="Whitney Book" pitchFamily="2" charset="0"/>
              </a:rPr>
              <a:t>] » , avec image de </a:t>
            </a:r>
            <a:r>
              <a:rPr sz="1050" spc="-30" dirty="0" err="1" smtClean="0">
                <a:latin typeface="Whitney Book" pitchFamily="2" charset="0"/>
              </a:rPr>
              <a:t>profil</a:t>
            </a:r>
            <a:r>
              <a:rPr sz="1050" spc="-30" dirty="0" smtClean="0">
                <a:latin typeface="Whitney Book" pitchFamily="2" charset="0"/>
              </a:rPr>
              <a:t> </a:t>
            </a:r>
            <a:r>
              <a:rPr sz="1050" spc="-30" dirty="0" err="1" smtClean="0">
                <a:latin typeface="Whitney Book" pitchFamily="2" charset="0"/>
              </a:rPr>
              <a:t>générique</a:t>
            </a:r>
            <a:r>
              <a:rPr sz="1050" spc="-30" dirty="0" smtClean="0">
                <a:latin typeface="Whitney Book" pitchFamily="2" charset="0"/>
              </a:rPr>
              <a:t>. </a:t>
            </a:r>
          </a:p>
          <a:p>
            <a:pPr marL="214313" indent="-214313">
              <a:buFont typeface="Arial" panose="020B0604020202020204" pitchFamily="34" charset="0"/>
              <a:buChar char="•"/>
            </a:pPr>
            <a:r>
              <a:rPr sz="1050" spc="-30" dirty="0" smtClean="0">
                <a:latin typeface="Whitney Book" pitchFamily="2" charset="0"/>
              </a:rPr>
              <a:t>Il </a:t>
            </a:r>
            <a:r>
              <a:rPr sz="1050" spc="-30" dirty="0" err="1">
                <a:latin typeface="Whitney Book" pitchFamily="2" charset="0"/>
              </a:rPr>
              <a:t>n'est</a:t>
            </a:r>
            <a:r>
              <a:rPr sz="1050" spc="-30" dirty="0">
                <a:latin typeface="Whitney Book" pitchFamily="2" charset="0"/>
              </a:rPr>
              <a:t> pas possible d'être </a:t>
            </a:r>
            <a:r>
              <a:rPr sz="1050" spc="-30" dirty="0" err="1">
                <a:latin typeface="Whitney Book" pitchFamily="2" charset="0"/>
              </a:rPr>
              <a:t>ami</a:t>
            </a:r>
            <a:r>
              <a:rPr sz="1050" spc="-30" dirty="0">
                <a:latin typeface="Whitney Book" pitchFamily="2" charset="0"/>
              </a:rPr>
              <a:t> avec des </a:t>
            </a:r>
            <a:r>
              <a:rPr sz="1050" spc="-30" dirty="0" err="1">
                <a:latin typeface="Whitney Book" pitchFamily="2" charset="0"/>
              </a:rPr>
              <a:t>membres</a:t>
            </a:r>
            <a:r>
              <a:rPr sz="1050" spc="-30" dirty="0">
                <a:latin typeface="Whitney Book" pitchFamily="2" charset="0"/>
              </a:rPr>
              <a:t> </a:t>
            </a:r>
            <a:r>
              <a:rPr sz="1050" spc="-30" dirty="0" err="1">
                <a:latin typeface="Whitney Book" pitchFamily="2" charset="0"/>
              </a:rPr>
              <a:t>d'autres</a:t>
            </a:r>
            <a:r>
              <a:rPr sz="1050" spc="-30" dirty="0">
                <a:latin typeface="Whitney Book" pitchFamily="2" charset="0"/>
              </a:rPr>
              <a:t> </a:t>
            </a:r>
            <a:r>
              <a:rPr sz="1050" spc="-30" dirty="0" err="1">
                <a:latin typeface="Whitney Book" pitchFamily="2" charset="0"/>
              </a:rPr>
              <a:t>organisations</a:t>
            </a:r>
            <a:endParaRPr sz="1050" spc="-30" dirty="0">
              <a:latin typeface="Whitney Book" pitchFamily="2" charset="0"/>
            </a:endParaRPr>
          </a:p>
          <a:p>
            <a:pPr marL="214313" indent="-214313">
              <a:buFont typeface="Arial" panose="020B0604020202020204" pitchFamily="34" charset="0"/>
              <a:buChar char="•"/>
            </a:pPr>
            <a:r>
              <a:rPr sz="1050" spc="-30" dirty="0">
                <a:latin typeface="Whitney Book" pitchFamily="2" charset="0"/>
              </a:rPr>
              <a:t>Il sera possible </a:t>
            </a:r>
            <a:r>
              <a:rPr sz="1050" spc="-30" dirty="0" err="1">
                <a:latin typeface="Whitney Book" pitchFamily="2" charset="0"/>
              </a:rPr>
              <a:t>d'échanger</a:t>
            </a:r>
            <a:r>
              <a:rPr sz="1050" spc="-30" dirty="0">
                <a:latin typeface="Whitney Book" pitchFamily="2" charset="0"/>
              </a:rPr>
              <a:t> avec les participants des </a:t>
            </a:r>
            <a:r>
              <a:rPr sz="1050" spc="-30" dirty="0" err="1">
                <a:latin typeface="Whitney Book" pitchFamily="2" charset="0"/>
              </a:rPr>
              <a:t>autres</a:t>
            </a:r>
            <a:r>
              <a:rPr sz="1050" spc="-30" dirty="0">
                <a:latin typeface="Whitney Book" pitchFamily="2" charset="0"/>
              </a:rPr>
              <a:t> </a:t>
            </a:r>
            <a:r>
              <a:rPr sz="1050" spc="-30" dirty="0" err="1">
                <a:latin typeface="Whitney Book" pitchFamily="2" charset="0"/>
              </a:rPr>
              <a:t>organisations</a:t>
            </a:r>
            <a:r>
              <a:rPr sz="1050" spc="-30" dirty="0">
                <a:latin typeface="Whitney Book" pitchFamily="2" charset="0"/>
              </a:rPr>
              <a:t> par </a:t>
            </a:r>
            <a:r>
              <a:rPr sz="1050" spc="-30" dirty="0" err="1">
                <a:latin typeface="Whitney Book" pitchFamily="2" charset="0"/>
              </a:rPr>
              <a:t>clavardage</a:t>
            </a:r>
            <a:endParaRPr sz="1050" spc="-30" dirty="0">
              <a:latin typeface="Whitney Book" pitchFamily="2" charset="0"/>
            </a:endParaRPr>
          </a:p>
          <a:p>
            <a:pPr marL="214313" indent="-214313">
              <a:buChar char="•"/>
            </a:pPr>
            <a:endParaRPr lang="en-US" sz="1050" spc="-30" dirty="0">
              <a:latin typeface="Whitney Book" pitchFamily="2" charset="0"/>
            </a:endParaRPr>
          </a:p>
        </p:txBody>
      </p:sp>
      <p:grpSp>
        <p:nvGrpSpPr>
          <p:cNvPr id="24" name="Group 23">
            <a:extLst>
              <a:ext uri="{FF2B5EF4-FFF2-40B4-BE49-F238E27FC236}">
                <a16:creationId xmlns:a16="http://schemas.microsoft.com/office/drawing/2014/main" id="{289D9D4E-B9A0-9B4B-A82D-FB750CFE9963}"/>
              </a:ext>
            </a:extLst>
          </p:cNvPr>
          <p:cNvGrpSpPr/>
          <p:nvPr/>
        </p:nvGrpSpPr>
        <p:grpSpPr>
          <a:xfrm>
            <a:off x="7054890" y="1383320"/>
            <a:ext cx="1527863" cy="3055725"/>
            <a:chOff x="3342986" y="1578841"/>
            <a:chExt cx="3343275" cy="6686550"/>
          </a:xfrm>
        </p:grpSpPr>
        <p:pic>
          <p:nvPicPr>
            <p:cNvPr id="25" name="Picture 22" descr="Graphical user interface, application&#10;&#10;Description automatically generated">
              <a:extLst>
                <a:ext uri="{FF2B5EF4-FFF2-40B4-BE49-F238E27FC236}">
                  <a16:creationId xmlns:a16="http://schemas.microsoft.com/office/drawing/2014/main" id="{9D58BFF6-5FB7-4E45-BF5E-474665C2A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2986" y="1578841"/>
              <a:ext cx="3343275" cy="6686550"/>
            </a:xfrm>
            <a:prstGeom prst="rect">
              <a:avLst/>
            </a:prstGeom>
          </p:spPr>
        </p:pic>
        <p:pic>
          <p:nvPicPr>
            <p:cNvPr id="26" name="Picture 21" descr="Graphical user interface, text, application, chat or text message&#10;&#10;Description automatically generated">
              <a:extLst>
                <a:ext uri="{FF2B5EF4-FFF2-40B4-BE49-F238E27FC236}">
                  <a16:creationId xmlns:a16="http://schemas.microsoft.com/office/drawing/2014/main" id="{00914794-AA44-CA4C-9000-178E813638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2693" y="2470439"/>
              <a:ext cx="2724150" cy="4810125"/>
            </a:xfrm>
            <a:prstGeom prst="rect">
              <a:avLst/>
            </a:prstGeom>
          </p:spPr>
        </p:pic>
      </p:grpSp>
      <p:sp>
        <p:nvSpPr>
          <p:cNvPr id="3" name="TextBox 2">
            <a:extLst>
              <a:ext uri="{FF2B5EF4-FFF2-40B4-BE49-F238E27FC236}">
                <a16:creationId xmlns:a16="http://schemas.microsoft.com/office/drawing/2014/main" id="{DD481E6D-B6CC-4441-93E6-B3BE1841830E}"/>
              </a:ext>
            </a:extLst>
          </p:cNvPr>
          <p:cNvSpPr txBox="1"/>
          <p:nvPr/>
        </p:nvSpPr>
        <p:spPr>
          <a:xfrm>
            <a:off x="7040679" y="4353593"/>
            <a:ext cx="1618400" cy="784830"/>
          </a:xfrm>
          <a:prstGeom prst="rect">
            <a:avLst/>
          </a:prstGeom>
          <a:noFill/>
        </p:spPr>
        <p:txBody>
          <a:bodyPr wrap="square" rtlCol="0">
            <a:spAutoFit/>
          </a:bodyPr>
          <a:lstStyle/>
          <a:p>
            <a:pPr algn="ctr"/>
            <a:r>
              <a:rPr sz="900" i="1" spc="-30">
                <a:latin typeface="Whitney Book" pitchFamily="2" charset="0"/>
              </a:rPr>
              <a:t>Fonction de clavardage du défi : Les avatars s'afficheront si l'équipe ne fait pas partie de votre organisation</a:t>
            </a:r>
          </a:p>
          <a:p>
            <a:pPr algn="ctr"/>
            <a:endParaRPr lang="en-US" sz="900" i="1" spc="-30" dirty="0">
              <a:latin typeface="Whitney Book" pitchFamily="2" charset="0"/>
            </a:endParaRPr>
          </a:p>
        </p:txBody>
      </p:sp>
      <p:sp>
        <p:nvSpPr>
          <p:cNvPr id="21" name="TextBox 20">
            <a:extLst>
              <a:ext uri="{FF2B5EF4-FFF2-40B4-BE49-F238E27FC236}">
                <a16:creationId xmlns:a16="http://schemas.microsoft.com/office/drawing/2014/main" id="{A8564464-1BC8-C84E-A213-526A91077017}"/>
              </a:ext>
            </a:extLst>
          </p:cNvPr>
          <p:cNvSpPr txBox="1"/>
          <p:nvPr/>
        </p:nvSpPr>
        <p:spPr>
          <a:xfrm>
            <a:off x="5653981" y="4439045"/>
            <a:ext cx="1249277" cy="507831"/>
          </a:xfrm>
          <a:prstGeom prst="rect">
            <a:avLst/>
          </a:prstGeom>
          <a:noFill/>
        </p:spPr>
        <p:txBody>
          <a:bodyPr wrap="square" rtlCol="0">
            <a:spAutoFit/>
          </a:bodyPr>
          <a:lstStyle/>
          <a:p>
            <a:pPr algn="ctr"/>
            <a:r>
              <a:rPr sz="900" i="1" spc="-30">
                <a:latin typeface="Whitney Book" pitchFamily="2" charset="0"/>
              </a:rPr>
              <a:t>Équipes suggérées au sein de votre organisation</a:t>
            </a:r>
          </a:p>
        </p:txBody>
      </p:sp>
      <p:sp>
        <p:nvSpPr>
          <p:cNvPr id="22" name="TextBox 21">
            <a:extLst>
              <a:ext uri="{FF2B5EF4-FFF2-40B4-BE49-F238E27FC236}">
                <a16:creationId xmlns:a16="http://schemas.microsoft.com/office/drawing/2014/main" id="{9402D730-F413-E140-9BEE-BA34D9351D00}"/>
              </a:ext>
            </a:extLst>
          </p:cNvPr>
          <p:cNvSpPr txBox="1"/>
          <p:nvPr/>
        </p:nvSpPr>
        <p:spPr>
          <a:xfrm>
            <a:off x="4198284" y="4433096"/>
            <a:ext cx="1170395" cy="646331"/>
          </a:xfrm>
          <a:prstGeom prst="rect">
            <a:avLst/>
          </a:prstGeom>
          <a:noFill/>
        </p:spPr>
        <p:txBody>
          <a:bodyPr wrap="square" rtlCol="0">
            <a:spAutoFit/>
          </a:bodyPr>
          <a:lstStyle/>
          <a:p>
            <a:pPr algn="ctr"/>
            <a:r>
              <a:rPr sz="900" i="1" spc="-30">
                <a:latin typeface="Whitney Book" pitchFamily="2" charset="0"/>
              </a:rPr>
              <a:t>Invitez des participants faisant partie de votre organisation</a:t>
            </a:r>
          </a:p>
        </p:txBody>
      </p:sp>
      <p:sp>
        <p:nvSpPr>
          <p:cNvPr id="23" name="Rectangle 22">
            <a:extLst>
              <a:ext uri="{FF2B5EF4-FFF2-40B4-BE49-F238E27FC236}">
                <a16:creationId xmlns:a16="http://schemas.microsoft.com/office/drawing/2014/main" id="{6F7D374E-D1E6-C84A-BCBC-6C1674837C36}"/>
              </a:ext>
            </a:extLst>
          </p:cNvPr>
          <p:cNvSpPr/>
          <p:nvPr/>
        </p:nvSpPr>
        <p:spPr>
          <a:xfrm>
            <a:off x="73742" y="1071435"/>
            <a:ext cx="8878529" cy="276999"/>
          </a:xfrm>
          <a:prstGeom prst="rect">
            <a:avLst/>
          </a:prstGeom>
        </p:spPr>
        <p:txBody>
          <a:bodyPr wrap="square">
            <a:spAutoFit/>
          </a:bodyPr>
          <a:lstStyle/>
          <a:p>
            <a:pPr algn="ctr">
              <a:spcBef>
                <a:spcPts val="450"/>
              </a:spcBef>
            </a:pPr>
            <a:r>
              <a:rPr sz="1200" b="1" spc="-30">
                <a:solidFill>
                  <a:schemeClr val="bg1">
                    <a:lumMod val="50000"/>
                  </a:schemeClr>
                </a:solidFill>
                <a:latin typeface="Whitney" pitchFamily="2" charset="0"/>
              </a:rPr>
              <a:t>Vie privée et confidentialité</a:t>
            </a:r>
          </a:p>
        </p:txBody>
      </p:sp>
      <p:sp>
        <p:nvSpPr>
          <p:cNvPr id="27" name="Title 1">
            <a:extLst>
              <a:ext uri="{FF2B5EF4-FFF2-40B4-BE49-F238E27FC236}">
                <a16:creationId xmlns:a16="http://schemas.microsoft.com/office/drawing/2014/main" id="{74EF2482-9C0B-A944-9A1B-BDF88AB94082}"/>
              </a:ext>
            </a:extLst>
          </p:cNvPr>
          <p:cNvSpPr txBox="1">
            <a:spLocks/>
          </p:cNvSpPr>
          <p:nvPr/>
        </p:nvSpPr>
        <p:spPr>
          <a:xfrm>
            <a:off x="0" y="191740"/>
            <a:ext cx="9144000" cy="85725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600" b="1" i="0" kern="1200">
                <a:solidFill>
                  <a:schemeClr val="accent6"/>
                </a:solidFill>
                <a:latin typeface="Tungsten Medium" pitchFamily="2" charset="0"/>
                <a:ea typeface="Tungsten Semibold" charset="0"/>
                <a:cs typeface="Tungsten Semibold" charset="0"/>
              </a:defRPr>
            </a:lvl1pPr>
          </a:lstStyle>
          <a:p>
            <a:pPr>
              <a:lnSpc>
                <a:spcPts val="3900"/>
              </a:lnSpc>
            </a:pPr>
            <a:r>
              <a:rPr lang="fr-FR" sz="3200" spc="-30" dirty="0"/>
              <a:t>Expérience des membres dans le cadre de ce défi à </a:t>
            </a:r>
            <a:r>
              <a:rPr lang="fr-FR" sz="3200" spc="-30" dirty="0" smtClean="0"/>
              <a:t>plusieurs commanditaires</a:t>
            </a:r>
            <a:endParaRPr sz="3200" spc="-30" dirty="0"/>
          </a:p>
        </p:txBody>
      </p:sp>
    </p:spTree>
    <p:extLst>
      <p:ext uri="{BB962C8B-B14F-4D97-AF65-F5344CB8AC3E}">
        <p14:creationId xmlns:p14="http://schemas.microsoft.com/office/powerpoint/2010/main" val="35252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pdated Champions Theme">
  <a:themeElements>
    <a:clrScheme name="white hyperlink">
      <a:dk1>
        <a:srgbClr val="333D48"/>
      </a:dk1>
      <a:lt1>
        <a:srgbClr val="FFFFFF"/>
      </a:lt1>
      <a:dk2>
        <a:srgbClr val="333D48"/>
      </a:dk2>
      <a:lt2>
        <a:srgbClr val="FFFFFF"/>
      </a:lt2>
      <a:accent1>
        <a:srgbClr val="008EA7"/>
      </a:accent1>
      <a:accent2>
        <a:srgbClr val="AB1D2C"/>
      </a:accent2>
      <a:accent3>
        <a:srgbClr val="DAD9D6"/>
      </a:accent3>
      <a:accent4>
        <a:srgbClr val="333D48"/>
      </a:accent4>
      <a:accent5>
        <a:srgbClr val="E97706"/>
      </a:accent5>
      <a:accent6>
        <a:srgbClr val="008EA7"/>
      </a:accent6>
      <a:hlink>
        <a:srgbClr val="FFFFFF"/>
      </a:hlink>
      <a:folHlink>
        <a:srgbClr val="DAD9D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dated Champions Theme" id="{4B946269-07F2-4F26-BDEA-A7A67CBB04F5}" vid="{61DA1327-9025-41BA-9201-24AFE77600AB}"/>
    </a:ext>
  </a:extLst>
</a:theme>
</file>

<file path=ppt/theme/theme2.xml><?xml version="1.0" encoding="utf-8"?>
<a:theme xmlns:a="http://schemas.openxmlformats.org/drawingml/2006/main" name="Title Slides">
  <a:themeElements>
    <a:clrScheme name="VP">
      <a:dk1>
        <a:srgbClr val="333E48"/>
      </a:dk1>
      <a:lt1>
        <a:srgbClr val="EBECED"/>
      </a:lt1>
      <a:dk2>
        <a:srgbClr val="9D2D32"/>
      </a:dk2>
      <a:lt2>
        <a:srgbClr val="DBD9D6"/>
      </a:lt2>
      <a:accent1>
        <a:srgbClr val="008EA8"/>
      </a:accent1>
      <a:accent2>
        <a:srgbClr val="23BAC0"/>
      </a:accent2>
      <a:accent3>
        <a:srgbClr val="AEB2B6"/>
      </a:accent3>
      <a:accent4>
        <a:srgbClr val="E97707"/>
      </a:accent4>
      <a:accent5>
        <a:srgbClr val="D0491D"/>
      </a:accent5>
      <a:accent6>
        <a:srgbClr val="5BB7BE"/>
      </a:accent6>
      <a:hlink>
        <a:srgbClr val="353E47"/>
      </a:hlink>
      <a:folHlink>
        <a:srgbClr val="AEB2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2B0686-updated-VP-slides-Template-Brand-Font-FA2" id="{78E1285B-FE2F-BB4F-BDCE-D1C886A5874E}" vid="{06C9522C-881B-0541-8D4E-91167B1EFB9F}"/>
    </a:ext>
  </a:extLst>
</a:theme>
</file>

<file path=ppt/theme/theme3.xml><?xml version="1.0" encoding="utf-8"?>
<a:theme xmlns:a="http://schemas.openxmlformats.org/drawingml/2006/main" name="5_Content Slides">
  <a:themeElements>
    <a:clrScheme name="VP 1">
      <a:dk1>
        <a:srgbClr val="333E48"/>
      </a:dk1>
      <a:lt1>
        <a:srgbClr val="FFFFFF"/>
      </a:lt1>
      <a:dk2>
        <a:srgbClr val="DA0625"/>
      </a:dk2>
      <a:lt2>
        <a:srgbClr val="DADADA"/>
      </a:lt2>
      <a:accent1>
        <a:srgbClr val="058FA8"/>
      </a:accent1>
      <a:accent2>
        <a:srgbClr val="01C2CD"/>
      </a:accent2>
      <a:accent3>
        <a:srgbClr val="A7A7A6"/>
      </a:accent3>
      <a:accent4>
        <a:srgbClr val="FE7905"/>
      </a:accent4>
      <a:accent5>
        <a:srgbClr val="FCBB00"/>
      </a:accent5>
      <a:accent6>
        <a:srgbClr val="E20325"/>
      </a:accent6>
      <a:hlink>
        <a:srgbClr val="353E47"/>
      </a:hlink>
      <a:folHlink>
        <a:srgbClr val="AEB2B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0065-pitch-deck-template-v3" id="{5C48E137-ADFE-1C4A-825C-04C9D31DB87F}" vid="{3C1E7C61-8A4A-C541-8477-0EFE05916906}"/>
    </a:ext>
  </a:extLst>
</a:theme>
</file>

<file path=ppt/theme/theme4.xml><?xml version="1.0" encoding="utf-8"?>
<a:theme xmlns:a="http://schemas.openxmlformats.org/drawingml/2006/main" name="2_Voodoo Powerpoint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Voodoo Fonts - 1">
      <a:majorFont>
        <a:latin typeface="Montserrat 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r">
          <a:lnSpc>
            <a:spcPct val="130000"/>
          </a:lnSpc>
          <a:spcBef>
            <a:spcPts val="1000"/>
          </a:spcBef>
          <a:defRPr sz="1600" b="1" dirty="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5.xml><?xml version="1.0" encoding="utf-8"?>
<a:theme xmlns:a="http://schemas.openxmlformats.org/drawingml/2006/main" name="1_Updated Champions Theme">
  <a:themeElements>
    <a:clrScheme name="white hyperlink">
      <a:dk1>
        <a:srgbClr val="333D48"/>
      </a:dk1>
      <a:lt1>
        <a:srgbClr val="FFFFFF"/>
      </a:lt1>
      <a:dk2>
        <a:srgbClr val="333D48"/>
      </a:dk2>
      <a:lt2>
        <a:srgbClr val="FFFFFF"/>
      </a:lt2>
      <a:accent1>
        <a:srgbClr val="008EA7"/>
      </a:accent1>
      <a:accent2>
        <a:srgbClr val="AB1D2C"/>
      </a:accent2>
      <a:accent3>
        <a:srgbClr val="DAD9D6"/>
      </a:accent3>
      <a:accent4>
        <a:srgbClr val="333D48"/>
      </a:accent4>
      <a:accent5>
        <a:srgbClr val="E97706"/>
      </a:accent5>
      <a:accent6>
        <a:srgbClr val="008EA7"/>
      </a:accent6>
      <a:hlink>
        <a:srgbClr val="FFFFFF"/>
      </a:hlink>
      <a:folHlink>
        <a:srgbClr val="DAD9D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dated Champions Theme" id="{4B946269-07F2-4F26-BDEA-A7A67CBB04F5}" vid="{61DA1327-9025-41BA-9201-24AFE77600AB}"/>
    </a:ext>
  </a:extLst>
</a:theme>
</file>

<file path=ppt/theme/theme6.xml><?xml version="1.0" encoding="utf-8"?>
<a:theme xmlns:a="http://schemas.openxmlformats.org/drawingml/2006/main" name="5_Columns">
  <a:themeElements>
    <a:clrScheme name="VP">
      <a:dk1>
        <a:srgbClr val="333E48"/>
      </a:dk1>
      <a:lt1>
        <a:srgbClr val="EBECED"/>
      </a:lt1>
      <a:dk2>
        <a:srgbClr val="9D2D32"/>
      </a:dk2>
      <a:lt2>
        <a:srgbClr val="DBD9D6"/>
      </a:lt2>
      <a:accent1>
        <a:srgbClr val="008EA8"/>
      </a:accent1>
      <a:accent2>
        <a:srgbClr val="23BAC0"/>
      </a:accent2>
      <a:accent3>
        <a:srgbClr val="AEB2B6"/>
      </a:accent3>
      <a:accent4>
        <a:srgbClr val="E97707"/>
      </a:accent4>
      <a:accent5>
        <a:srgbClr val="D0491D"/>
      </a:accent5>
      <a:accent6>
        <a:srgbClr val="5BB7BE"/>
      </a:accent6>
      <a:hlink>
        <a:srgbClr val="353E47"/>
      </a:hlink>
      <a:folHlink>
        <a:srgbClr val="AEB2B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2B0686-updated-VP-slides-Template-Brand-Font-FA2" id="{78E1285B-FE2F-BB4F-BDCE-D1C886A5874E}" vid="{B5B7924E-9460-324A-805C-E53D02A3E10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7384554-7bde-46c7-b2e2-e7407604d544">
      <UserInfo>
        <DisplayName>Aaron Semanski</DisplayName>
        <AccountId>88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20C4EBCAEBA5409CEFA22061C11D28" ma:contentTypeVersion="13" ma:contentTypeDescription="Create a new document." ma:contentTypeScope="" ma:versionID="9a99e8cd4627ce46eaea8c72050ec4e8">
  <xsd:schema xmlns:xsd="http://www.w3.org/2001/XMLSchema" xmlns:xs="http://www.w3.org/2001/XMLSchema" xmlns:p="http://schemas.microsoft.com/office/2006/metadata/properties" xmlns:ns2="38fbdfde-3104-4524-abbb-ccd253ab6e71" xmlns:ns3="77384554-7bde-46c7-b2e2-e7407604d544" targetNamespace="http://schemas.microsoft.com/office/2006/metadata/properties" ma:root="true" ma:fieldsID="b4dacca34ef4aafb87ce2373269e0d76" ns2:_="" ns3:_="">
    <xsd:import namespace="38fbdfde-3104-4524-abbb-ccd253ab6e71"/>
    <xsd:import namespace="77384554-7bde-46c7-b2e2-e7407604d5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Location" minOccurs="0"/>
                <xsd:element ref="ns2:MediaServiceDateTake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bdfde-3104-4524-abbb-ccd253ab6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384554-7bde-46c7-b2e2-e7407604d5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FBEE2E-EC75-4ECA-86E5-5FFED9FE7CBC}">
  <ds:schemaRefs>
    <ds:schemaRef ds:uri="http://purl.org/dc/terms/"/>
    <ds:schemaRef ds:uri="http://schemas.microsoft.com/office/infopath/2007/PartnerControls"/>
    <ds:schemaRef ds:uri="http://purl.org/dc/dcmitype/"/>
    <ds:schemaRef ds:uri="2338c9ff-3f7f-4ef0-8c83-c91dbf0771cc"/>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 ds:uri="572efd0b-8511-42f3-8058-c94d705ea877"/>
  </ds:schemaRefs>
</ds:datastoreItem>
</file>

<file path=customXml/itemProps2.xml><?xml version="1.0" encoding="utf-8"?>
<ds:datastoreItem xmlns:ds="http://schemas.openxmlformats.org/officeDocument/2006/customXml" ds:itemID="{60D05E17-3B37-4046-8DFD-4EB57A347DA8}"/>
</file>

<file path=customXml/itemProps3.xml><?xml version="1.0" encoding="utf-8"?>
<ds:datastoreItem xmlns:ds="http://schemas.openxmlformats.org/officeDocument/2006/customXml" ds:itemID="{7AA85A29-F665-4C06-B95B-5ACD353528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Updated Champions Theme</Template>
  <TotalTime>18</TotalTime>
  <Words>268</Words>
  <Application>Microsoft Office PowerPoint</Application>
  <PresentationFormat>On-screen Show (16:9)</PresentationFormat>
  <Paragraphs>58</Paragraphs>
  <Slides>9</Slides>
  <Notes>7</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9</vt:i4>
      </vt:variant>
    </vt:vector>
  </HeadingPairs>
  <TitlesOfParts>
    <vt:vector size="34" baseType="lpstr">
      <vt:lpstr>Franklin Gothic Book</vt:lpstr>
      <vt:lpstr>Arial</vt:lpstr>
      <vt:lpstr>Tungsten Medium</vt:lpstr>
      <vt:lpstr>Tungsten-Medium</vt:lpstr>
      <vt:lpstr>Tungsten Light</vt:lpstr>
      <vt:lpstr>Whitney-Medium</vt:lpstr>
      <vt:lpstr>Whitney Semibold</vt:lpstr>
      <vt:lpstr>Montserrat Black</vt:lpstr>
      <vt:lpstr>Calibri</vt:lpstr>
      <vt:lpstr>Whitney Bold</vt:lpstr>
      <vt:lpstr>Whitney-Bold</vt:lpstr>
      <vt:lpstr>Whitney</vt:lpstr>
      <vt:lpstr>Tungsten Book</vt:lpstr>
      <vt:lpstr>Open Sans Semibold</vt:lpstr>
      <vt:lpstr>Open Sans</vt:lpstr>
      <vt:lpstr>Whitney-MediumItalic</vt:lpstr>
      <vt:lpstr>Tungsten Semibold</vt:lpstr>
      <vt:lpstr>Whitney Book</vt:lpstr>
      <vt:lpstr>Tungsten Bold</vt:lpstr>
      <vt:lpstr>Updated Champions Theme</vt:lpstr>
      <vt:lpstr>Title Slides</vt:lpstr>
      <vt:lpstr>5_Content Slides</vt:lpstr>
      <vt:lpstr>2_Voodoo Powerpoint Template</vt:lpstr>
      <vt:lpstr>1_Updated Champions Theme</vt:lpstr>
      <vt:lpstr>5_Columns</vt:lpstr>
      <vt:lpstr>PowerPoint Presentation</vt:lpstr>
      <vt:lpstr>Le Fonds de secours pour la COVID-19, qu'est-ce que c'est, au juste?</vt:lpstr>
      <vt:lpstr>Précisions sur ce défi à plusieurs commanditaires rivaux</vt:lpstr>
      <vt:lpstr>Règlements concernant  les équipes et le défi</vt:lpstr>
      <vt:lpstr>PowerPoint Presentation</vt:lpstr>
      <vt:lpstr>Espace réservé pour insérer une affiche numérique (facultatif)</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LaCivita</dc:creator>
  <cp:lastModifiedBy>hotariu.caprar</cp:lastModifiedBy>
  <cp:revision>11</cp:revision>
  <cp:lastPrinted>2017-04-24T06:40:51Z</cp:lastPrinted>
  <dcterms:created xsi:type="dcterms:W3CDTF">2015-01-09T20:45:58Z</dcterms:created>
  <dcterms:modified xsi:type="dcterms:W3CDTF">2021-07-30T09:14:28Z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0x010100B320C4EBCAEBA5409CEFA22061C11D28</vt:lpwstr>
  </property>
</Properties>
</file>