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4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5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7" r:id="rId4"/>
    <p:sldMasterId id="2147483692" r:id="rId5"/>
    <p:sldMasterId id="2147483700" r:id="rId6"/>
    <p:sldMasterId id="2147483704" r:id="rId7"/>
    <p:sldMasterId id="2147483873" r:id="rId8"/>
    <p:sldMasterId id="2147483885" r:id="rId9"/>
  </p:sldMasterIdLst>
  <p:notesMasterIdLst>
    <p:notesMasterId r:id="rId19"/>
  </p:notesMasterIdLst>
  <p:handoutMasterIdLst>
    <p:handoutMasterId r:id="rId20"/>
  </p:handoutMasterIdLst>
  <p:sldIdLst>
    <p:sldId id="409" r:id="rId10"/>
    <p:sldId id="452" r:id="rId11"/>
    <p:sldId id="2147384196" r:id="rId12"/>
    <p:sldId id="2147384186" r:id="rId13"/>
    <p:sldId id="455" r:id="rId14"/>
    <p:sldId id="2147384197" r:id="rId15"/>
    <p:sldId id="2053842478" r:id="rId16"/>
    <p:sldId id="453" r:id="rId17"/>
    <p:sldId id="277" r:id="rId18"/>
  </p:sldIdLst>
  <p:sldSz cx="9144000" cy="5143500" type="screen16x9"/>
  <p:notesSz cx="9144000" cy="6858000"/>
  <p:embeddedFontLst>
    <p:embeddedFont>
      <p:font typeface="Tungsten-Medium" pitchFamily="50" charset="0"/>
      <p:regular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Whitney-MediumItalic" charset="0"/>
      <p:italic r:id="rId24"/>
    </p:embeddedFont>
    <p:embeddedFont>
      <p:font typeface="Tungsten Medium" pitchFamily="50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ungsten Semibold" pitchFamily="50" charset="0"/>
      <p:regular r:id="rId30"/>
      <p:bold r:id="rId31"/>
    </p:embeddedFon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Whitney Semibold" pitchFamily="50" charset="0"/>
      <p:regular r:id="rId36"/>
      <p:bold r:id="rId37"/>
      <p:italic r:id="rId38"/>
    </p:embeddedFont>
    <p:embeddedFont>
      <p:font typeface="Whitney-Medium" pitchFamily="50" charset="0"/>
      <p:regular r:id="rId39"/>
    </p:embeddedFont>
    <p:embeddedFont>
      <p:font typeface="Tungsten Light" pitchFamily="50" charset="0"/>
      <p:regular r:id="rId40"/>
    </p:embeddedFont>
    <p:embeddedFont>
      <p:font typeface="Tungsten Bold" pitchFamily="50" charset="0"/>
      <p:regular r:id="rId41"/>
    </p:embeddedFont>
    <p:embeddedFont>
      <p:font typeface="Open Sans Semibold" panose="020B0706030804020204" pitchFamily="34" charset="0"/>
      <p:regular r:id="rId42"/>
      <p:bold r:id="rId43"/>
      <p:italic r:id="rId44"/>
      <p:boldItalic r:id="rId45"/>
    </p:embeddedFont>
    <p:embeddedFont>
      <p:font typeface="Montserrat Black" panose="00000A00000000000000" pitchFamily="50" charset="0"/>
      <p:bold r:id="rId46"/>
      <p:boldItalic r:id="rId47"/>
    </p:embeddedFont>
    <p:embeddedFont>
      <p:font typeface="Whitney" pitchFamily="50" charset="0"/>
      <p:regular r:id="rId48"/>
      <p:bold r:id="rId49"/>
      <p:italic r:id="rId50"/>
    </p:embeddedFont>
    <p:embeddedFont>
      <p:font typeface="Whitney Book" pitchFamily="50" charset="0"/>
      <p:regular r:id="rId51"/>
      <p:italic r:id="rId52"/>
    </p:embeddedFont>
    <p:embeddedFont>
      <p:font typeface="Whitney-Bold" pitchFamily="50" charset="0"/>
      <p:regular r:id="rId53"/>
      <p:bold r:id="rId54"/>
    </p:embeddedFont>
    <p:embeddedFont>
      <p:font typeface="Tungsten Book" pitchFamily="50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on Semanski" initials="AS" lastIdx="2" clrIdx="0">
    <p:extLst>
      <p:ext uri="{19B8F6BF-5375-455C-9EA6-DF929625EA0E}">
        <p15:presenceInfo xmlns:p15="http://schemas.microsoft.com/office/powerpoint/2012/main" userId="S::aaron.semanski@virginpulse.com::af20f769-7e39-4fb7-a889-a143c1ff9d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EA8"/>
    <a:srgbClr val="3D5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44" d="100"/>
          <a:sy n="144" d="100"/>
        </p:scale>
        <p:origin x="654" y="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font" Target="fonts/font27.fntdata"/><Relationship Id="rId50" Type="http://schemas.openxmlformats.org/officeDocument/2006/relationships/font" Target="fonts/font30.fntdata"/><Relationship Id="rId55" Type="http://schemas.openxmlformats.org/officeDocument/2006/relationships/font" Target="fonts/font35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font" Target="fonts/font9.fntdata"/><Relationship Id="rId11" Type="http://schemas.openxmlformats.org/officeDocument/2006/relationships/slide" Target="slides/slide2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3" Type="http://schemas.openxmlformats.org/officeDocument/2006/relationships/font" Target="fonts/font33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font" Target="fonts/font28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31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59" Type="http://schemas.openxmlformats.org/officeDocument/2006/relationships/theme" Target="theme/theme1.xml"/><Relationship Id="rId20" Type="http://schemas.openxmlformats.org/officeDocument/2006/relationships/handoutMaster" Target="handoutMasters/handoutMaster1.xml"/><Relationship Id="rId41" Type="http://schemas.openxmlformats.org/officeDocument/2006/relationships/font" Target="fonts/font21.fntdata"/><Relationship Id="rId54" Type="http://schemas.openxmlformats.org/officeDocument/2006/relationships/font" Target="fonts/font3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font" Target="fonts/font29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52" Type="http://schemas.openxmlformats.org/officeDocument/2006/relationships/font" Target="fonts/font32.fntdata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C9A45-A015-E141-920F-DEAEE178DB6E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2FC40-B803-C644-936D-1DA0CF3BA2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472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09D1B-801A-43F8-899F-CCD5BD88211B}" type="datetimeFigureOut">
              <a:rPr lang="en-US" smtClean="0"/>
              <a:t>7/30/2021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80141-95E2-4F1A-B8B8-5B952B4B2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80141-95E2-4F1A-B8B8-5B952B4B289C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0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640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839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51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206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80141-95E2-4F1A-B8B8-5B952B4B289C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676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CAA3D-FC53-450A-8DA2-6ED66326890E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367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0.sv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962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73608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3492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765132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248072" y="2681969"/>
            <a:ext cx="341704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6765132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1520430" y="2681969"/>
            <a:ext cx="1614487" cy="92562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520430" y="3721895"/>
            <a:ext cx="1614487" cy="98345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19B21D2-43BF-44BE-8F5F-2A5834A9A253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572000" y="2571750"/>
            <a:ext cx="3807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69792BF1-2F1C-4104-963B-7CBA016ED87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30" y="0"/>
            <a:ext cx="305157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7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6F0C670-BB95-47F5-BB08-C913FD10E415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2276476" y="2571750"/>
            <a:ext cx="229552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4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2000" y="2571750"/>
            <a:ext cx="1514475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397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3" grpId="0" animBg="1"/>
      <p:bldP spid="3" grpId="1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76475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2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84096" y="2571751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E9354BC-A38D-49AC-B33C-37DBC74E764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84096" y="2"/>
            <a:ext cx="2295524" cy="257174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4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76475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75DCF0-B58E-4E01-B5DD-E877186DC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1E8C037D-10CD-4E7B-AFB3-740A96BB6DA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3" y="2571751"/>
            <a:ext cx="2295524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37B1B9FC-2CA4-43C9-910F-D007298A60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2903" y="2571751"/>
            <a:ext cx="2281097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2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671558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8735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3B44CB7-8865-4225-8490-953C9C55134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85911" y="2571750"/>
            <a:ext cx="1900442" cy="21336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10B58E-1BDA-4DC5-812F-F1A7F9995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788C9193-BDF6-4DE1-9ED4-38411138F1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6EE583F-29D2-460B-8A76-5C1CF6AAD8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4A2C62-9436-419E-A7D7-0A57C6B9A6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F24C80C-0839-4F9E-AAD4-AB7773C5048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517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343965D-2EED-4558-9C5F-2742A87CC3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67344"/>
            <a:ext cx="4572000" cy="4522691"/>
          </a:xfrm>
          <a:custGeom>
            <a:avLst/>
            <a:gdLst>
              <a:gd name="connsiteX0" fmla="*/ 0 w 6096000"/>
              <a:gd name="connsiteY0" fmla="*/ 0 h 6030254"/>
              <a:gd name="connsiteX1" fmla="*/ 6096000 w 6096000"/>
              <a:gd name="connsiteY1" fmla="*/ 0 h 6030254"/>
              <a:gd name="connsiteX2" fmla="*/ 6096000 w 6096000"/>
              <a:gd name="connsiteY2" fmla="*/ 6030254 h 6030254"/>
              <a:gd name="connsiteX3" fmla="*/ 0 w 6096000"/>
              <a:gd name="connsiteY3" fmla="*/ 6030254 h 603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030254">
                <a:moveTo>
                  <a:pt x="0" y="0"/>
                </a:moveTo>
                <a:lnTo>
                  <a:pt x="6096000" y="0"/>
                </a:lnTo>
                <a:lnTo>
                  <a:pt x="6096000" y="6030254"/>
                </a:lnTo>
                <a:lnTo>
                  <a:pt x="0" y="6030254"/>
                </a:lnTo>
                <a:close/>
              </a:path>
            </a:pathLst>
          </a:custGeom>
          <a:effectLst/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B4DBEF-EA49-4373-9307-A6D10828EB07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371477"/>
            <a:ext cx="4017368" cy="3998714"/>
          </a:xfrm>
          <a:custGeom>
            <a:avLst/>
            <a:gdLst>
              <a:gd name="connsiteX0" fmla="*/ 0 w 5356490"/>
              <a:gd name="connsiteY0" fmla="*/ 0 h 5331619"/>
              <a:gd name="connsiteX1" fmla="*/ 5094827 w 5356490"/>
              <a:gd name="connsiteY1" fmla="*/ 0 h 5331619"/>
              <a:gd name="connsiteX2" fmla="*/ 5316008 w 5356490"/>
              <a:gd name="connsiteY2" fmla="*/ 230706 h 5331619"/>
              <a:gd name="connsiteX3" fmla="*/ 5356490 w 5356490"/>
              <a:gd name="connsiteY3" fmla="*/ 5298282 h 5331619"/>
              <a:gd name="connsiteX4" fmla="*/ 5356489 w 5356490"/>
              <a:gd name="connsiteY4" fmla="*/ 5331619 h 5331619"/>
              <a:gd name="connsiteX5" fmla="*/ 0 w 5356490"/>
              <a:gd name="connsiteY5" fmla="*/ 5327006 h 533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6490" h="5331619">
                <a:moveTo>
                  <a:pt x="0" y="0"/>
                </a:moveTo>
                <a:lnTo>
                  <a:pt x="5094827" y="0"/>
                </a:lnTo>
                <a:cubicBezTo>
                  <a:pt x="5231448" y="0"/>
                  <a:pt x="5316008" y="94085"/>
                  <a:pt x="5316008" y="230706"/>
                </a:cubicBezTo>
                <a:lnTo>
                  <a:pt x="5356490" y="5298282"/>
                </a:lnTo>
                <a:cubicBezTo>
                  <a:pt x="5356490" y="5309394"/>
                  <a:pt x="5356489" y="5320507"/>
                  <a:pt x="5356489" y="5331619"/>
                </a:cubicBezTo>
                <a:lnTo>
                  <a:pt x="0" y="5327006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C6BA975-C896-4552-88A8-93ADDB3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623185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A4836E-CBBF-48EE-AC2F-BE1EC5A78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969" y="242887"/>
            <a:ext cx="4844966" cy="4900613"/>
          </a:xfrm>
          <a:prstGeom prst="rect">
            <a:avLst/>
          </a:prstGeom>
        </p:spPr>
      </p:pic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37F72F1-3B35-497C-BF8C-970A0081BE96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94632" y="2109195"/>
            <a:ext cx="1028699" cy="3034307"/>
          </a:xfrm>
          <a:custGeom>
            <a:avLst/>
            <a:gdLst>
              <a:gd name="connsiteX0" fmla="*/ 850767 w 1371599"/>
              <a:gd name="connsiteY0" fmla="*/ 0 h 4045743"/>
              <a:gd name="connsiteX1" fmla="*/ 1121435 w 1371599"/>
              <a:gd name="connsiteY1" fmla="*/ 0 h 4045743"/>
              <a:gd name="connsiteX2" fmla="*/ 1371599 w 1371599"/>
              <a:gd name="connsiteY2" fmla="*/ 249408 h 4045743"/>
              <a:gd name="connsiteX3" fmla="*/ 1371599 w 1371599"/>
              <a:gd name="connsiteY3" fmla="*/ 3845289 h 4045743"/>
              <a:gd name="connsiteX4" fmla="*/ 1371599 w 1371599"/>
              <a:gd name="connsiteY4" fmla="*/ 4045743 h 4045743"/>
              <a:gd name="connsiteX5" fmla="*/ 0 w 1371599"/>
              <a:gd name="connsiteY5" fmla="*/ 4045743 h 4045743"/>
              <a:gd name="connsiteX6" fmla="*/ 0 w 1371599"/>
              <a:gd name="connsiteY6" fmla="*/ 197113 h 4045743"/>
              <a:gd name="connsiteX7" fmla="*/ 32766 w 1371599"/>
              <a:gd name="connsiteY7" fmla="*/ 197113 h 4045743"/>
              <a:gd name="connsiteX8" fmla="*/ 678523 w 1371599"/>
              <a:gd name="connsiteY8" fmla="*/ 197113 h 4045743"/>
              <a:gd name="connsiteX9" fmla="*/ 817959 w 1371599"/>
              <a:gd name="connsiteY9" fmla="*/ 60341 h 4045743"/>
              <a:gd name="connsiteX10" fmla="*/ 817959 w 1371599"/>
              <a:gd name="connsiteY10" fmla="*/ 36205 h 4045743"/>
              <a:gd name="connsiteX11" fmla="*/ 850767 w 1371599"/>
              <a:gd name="connsiteY11" fmla="*/ 0 h 4045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45743">
                <a:moveTo>
                  <a:pt x="850767" y="0"/>
                </a:moveTo>
                <a:cubicBezTo>
                  <a:pt x="850767" y="0"/>
                  <a:pt x="850767" y="0"/>
                  <a:pt x="1121435" y="0"/>
                </a:cubicBezTo>
                <a:cubicBezTo>
                  <a:pt x="1256770" y="0"/>
                  <a:pt x="1371599" y="112636"/>
                  <a:pt x="1371599" y="249408"/>
                </a:cubicBezTo>
                <a:cubicBezTo>
                  <a:pt x="1371599" y="249408"/>
                  <a:pt x="1371599" y="249408"/>
                  <a:pt x="1371599" y="3845289"/>
                </a:cubicBezTo>
                <a:lnTo>
                  <a:pt x="1371599" y="4045743"/>
                </a:lnTo>
                <a:lnTo>
                  <a:pt x="0" y="4045743"/>
                </a:lnTo>
                <a:lnTo>
                  <a:pt x="0" y="197113"/>
                </a:lnTo>
                <a:lnTo>
                  <a:pt x="32766" y="197113"/>
                </a:lnTo>
                <a:cubicBezTo>
                  <a:pt x="313304" y="197113"/>
                  <a:pt x="624696" y="197113"/>
                  <a:pt x="678523" y="197113"/>
                </a:cubicBezTo>
                <a:cubicBezTo>
                  <a:pt x="776948" y="197113"/>
                  <a:pt x="817959" y="108613"/>
                  <a:pt x="817959" y="60341"/>
                </a:cubicBezTo>
                <a:cubicBezTo>
                  <a:pt x="817959" y="60341"/>
                  <a:pt x="817959" y="60341"/>
                  <a:pt x="817959" y="36205"/>
                </a:cubicBezTo>
                <a:cubicBezTo>
                  <a:pt x="817959" y="16091"/>
                  <a:pt x="834363" y="0"/>
                  <a:pt x="850767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B41E9F2-51F3-4737-8F8F-7D75C39D3E3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706478" y="1516261"/>
            <a:ext cx="1882378" cy="3994547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22A591A8-2DFA-4267-9A82-89E15E8DBFBA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4572002" y="2108017"/>
            <a:ext cx="1028699" cy="3028952"/>
          </a:xfrm>
          <a:custGeom>
            <a:avLst/>
            <a:gdLst>
              <a:gd name="connsiteX0" fmla="*/ 250164 w 1371599"/>
              <a:gd name="connsiteY0" fmla="*/ 0 h 4038602"/>
              <a:gd name="connsiteX1" fmla="*/ 524933 w 1371599"/>
              <a:gd name="connsiteY1" fmla="*/ 0 h 4038602"/>
              <a:gd name="connsiteX2" fmla="*/ 557742 w 1371599"/>
              <a:gd name="connsiteY2" fmla="*/ 36205 h 4038602"/>
              <a:gd name="connsiteX3" fmla="*/ 557742 w 1371599"/>
              <a:gd name="connsiteY3" fmla="*/ 64363 h 4038602"/>
              <a:gd name="connsiteX4" fmla="*/ 701278 w 1371599"/>
              <a:gd name="connsiteY4" fmla="*/ 197113 h 4038602"/>
              <a:gd name="connsiteX5" fmla="*/ 1243641 w 1371599"/>
              <a:gd name="connsiteY5" fmla="*/ 197113 h 4038602"/>
              <a:gd name="connsiteX6" fmla="*/ 1371599 w 1371599"/>
              <a:gd name="connsiteY6" fmla="*/ 197113 h 4038602"/>
              <a:gd name="connsiteX7" fmla="*/ 1371599 w 1371599"/>
              <a:gd name="connsiteY7" fmla="*/ 4038602 h 4038602"/>
              <a:gd name="connsiteX8" fmla="*/ 0 w 1371599"/>
              <a:gd name="connsiteY8" fmla="*/ 4038602 h 4038602"/>
              <a:gd name="connsiteX9" fmla="*/ 0 w 1371599"/>
              <a:gd name="connsiteY9" fmla="*/ 3901168 h 4038602"/>
              <a:gd name="connsiteX10" fmla="*/ 0 w 1371599"/>
              <a:gd name="connsiteY10" fmla="*/ 249408 h 4038602"/>
              <a:gd name="connsiteX11" fmla="*/ 250164 w 1371599"/>
              <a:gd name="connsiteY11" fmla="*/ 0 h 403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71599" h="403860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29986" y="197113"/>
                  <a:pt x="984250" y="197113"/>
                  <a:pt x="1243641" y="197113"/>
                </a:cubicBezTo>
                <a:lnTo>
                  <a:pt x="1371599" y="197113"/>
                </a:lnTo>
                <a:lnTo>
                  <a:pt x="1371599" y="4038602"/>
                </a:lnTo>
                <a:lnTo>
                  <a:pt x="0" y="4038602"/>
                </a:lnTo>
                <a:lnTo>
                  <a:pt x="0" y="3901168"/>
                </a:lnTo>
                <a:cubicBezTo>
                  <a:pt x="0" y="3193463"/>
                  <a:pt x="0" y="2061134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4" grpId="0" animBg="1"/>
      <p:bldP spid="14" grpId="1" animBg="1"/>
      <p:bldP spid="25" grpId="0" animBg="1"/>
      <p:bldP spid="25" grpId="1" animBg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8FA80A9-BCE2-4F55-801E-4668E68BFD84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2276476" y="0"/>
            <a:ext cx="6103144" cy="300037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0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3767638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867619" y="3193350"/>
            <a:ext cx="1512000" cy="1512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17629" y="3193350"/>
            <a:ext cx="1511999" cy="1512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0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3130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278380" y="0"/>
            <a:ext cx="2293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83180"/>
            <a:ext cx="2286000" cy="25603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2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8" grpId="0" animBg="1"/>
      <p:bldP spid="8" grpId="1" animBg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A3C448-7127-4C1F-83F9-532BB7FF5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91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526331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2001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21619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95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237" y="710028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29237" y="2571750"/>
            <a:ext cx="3050382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651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233268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24081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3617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9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050382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658014"/>
            <a:ext cx="3042762" cy="10412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0429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50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34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1966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802517" y="1634384"/>
            <a:ext cx="457710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EB08AF2B-9319-4541-AA19-78303FAF9F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E89130-46DD-4D27-B764-E3696686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2" y="418827"/>
            <a:ext cx="34200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140456A-5BC1-42FF-97AE-B2D1E09DA86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4383" y="1634384"/>
            <a:ext cx="4617923" cy="279719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7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87490" y="844153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72000" y="1634347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65911" y="3358778"/>
            <a:ext cx="1913708" cy="178472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01" y="844154"/>
            <a:ext cx="1893911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87490" y="2308040"/>
            <a:ext cx="1358537" cy="13144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1376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93228" y="2647643"/>
            <a:ext cx="2686391" cy="249585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9238" y="2647642"/>
            <a:ext cx="1358537" cy="126697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0" y="844154"/>
            <a:ext cx="1818868" cy="1733168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65911" y="1310351"/>
            <a:ext cx="1358537" cy="12669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5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  <p:bldP spid="6" grpId="0" animBg="1"/>
      <p:bldP spid="6" grpId="1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695654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5106" y="2628877"/>
            <a:ext cx="1804241" cy="207647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06C01F3E-9E36-4C94-9547-62C82056E6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572001" y="844154"/>
            <a:ext cx="1913708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72000" y="3675321"/>
            <a:ext cx="1913708" cy="10300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75A5718-5D74-4E87-80EC-F2110E5ADAE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65108" y="1745930"/>
            <a:ext cx="1804240" cy="82582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65107" y="844156"/>
            <a:ext cx="1804241" cy="829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8362C07-870E-4BE5-8813-72DDF19A066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72002" y="2628879"/>
            <a:ext cx="1913707" cy="989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6" grpId="0" animBg="1"/>
      <p:bldP spid="6" grpId="1" animBg="1"/>
      <p:bldP spid="11" grpId="0" animBg="1"/>
      <p:bldP spid="11" grpId="1" animBg="1"/>
    </p:bld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4092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038254" y="0"/>
            <a:ext cx="6105746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255421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4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638" y="710028"/>
            <a:ext cx="328550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6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BC4B43A9-69B6-4ABF-8419-3D2002EE445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764D54-A742-427B-8CCD-413C0B71F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305157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58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922" y="411957"/>
            <a:ext cx="2282697" cy="301704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14F3153-180A-42A8-87DD-AEA6183E2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4225" y="2571750"/>
            <a:ext cx="2282697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0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376796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434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9660" y="1968259"/>
            <a:ext cx="7609959" cy="1124986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 tIns="0" anchor="ctr" anchorCtr="0"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08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0430" y="2104230"/>
            <a:ext cx="6282365" cy="707775"/>
          </a:xfrm>
          <a:custGeom>
            <a:avLst/>
            <a:gdLst/>
            <a:ahLst/>
            <a:cxnLst/>
            <a:rect l="l" t="t" r="r" b="b"/>
            <a:pathLst>
              <a:path w="6924312" h="780097">
                <a:moveTo>
                  <a:pt x="3032236" y="473630"/>
                </a:moveTo>
                <a:lnTo>
                  <a:pt x="3032236" y="596217"/>
                </a:lnTo>
                <a:lnTo>
                  <a:pt x="3190484" y="596217"/>
                </a:lnTo>
                <a:cubicBezTo>
                  <a:pt x="3248435" y="596217"/>
                  <a:pt x="3277410" y="575786"/>
                  <a:pt x="3277410" y="534924"/>
                </a:cubicBezTo>
                <a:cubicBezTo>
                  <a:pt x="3277410" y="494061"/>
                  <a:pt x="3248435" y="473630"/>
                  <a:pt x="3190484" y="473630"/>
                </a:cubicBezTo>
                <a:close/>
                <a:moveTo>
                  <a:pt x="5595452" y="258546"/>
                </a:moveTo>
                <a:lnTo>
                  <a:pt x="5519671" y="454685"/>
                </a:lnTo>
                <a:lnTo>
                  <a:pt x="5671232" y="454685"/>
                </a:lnTo>
                <a:close/>
                <a:moveTo>
                  <a:pt x="3893944" y="202825"/>
                </a:moveTo>
                <a:lnTo>
                  <a:pt x="3893944" y="385591"/>
                </a:lnTo>
                <a:lnTo>
                  <a:pt x="3989784" y="385591"/>
                </a:lnTo>
                <a:cubicBezTo>
                  <a:pt x="4025446" y="385591"/>
                  <a:pt x="4052192" y="377604"/>
                  <a:pt x="4070023" y="361631"/>
                </a:cubicBezTo>
                <a:cubicBezTo>
                  <a:pt x="4087854" y="345657"/>
                  <a:pt x="4096769" y="323183"/>
                  <a:pt x="4096769" y="294208"/>
                </a:cubicBezTo>
                <a:cubicBezTo>
                  <a:pt x="4096769" y="265233"/>
                  <a:pt x="4087854" y="242759"/>
                  <a:pt x="4070023" y="226785"/>
                </a:cubicBezTo>
                <a:cubicBezTo>
                  <a:pt x="4052192" y="210812"/>
                  <a:pt x="4025446" y="202825"/>
                  <a:pt x="3989784" y="202825"/>
                </a:cubicBezTo>
                <a:close/>
                <a:moveTo>
                  <a:pt x="3032236" y="183880"/>
                </a:moveTo>
                <a:lnTo>
                  <a:pt x="3032236" y="299780"/>
                </a:lnTo>
                <a:lnTo>
                  <a:pt x="3154823" y="299780"/>
                </a:lnTo>
                <a:cubicBezTo>
                  <a:pt x="3212030" y="299780"/>
                  <a:pt x="3240634" y="280463"/>
                  <a:pt x="3240634" y="241830"/>
                </a:cubicBezTo>
                <a:cubicBezTo>
                  <a:pt x="3240634" y="203196"/>
                  <a:pt x="3212030" y="183880"/>
                  <a:pt x="3154823" y="183880"/>
                </a:cubicBezTo>
                <a:close/>
                <a:moveTo>
                  <a:pt x="6107440" y="0"/>
                </a:moveTo>
                <a:lnTo>
                  <a:pt x="6365986" y="0"/>
                </a:lnTo>
                <a:lnTo>
                  <a:pt x="6365986" y="283064"/>
                </a:lnTo>
                <a:lnTo>
                  <a:pt x="6622304" y="0"/>
                </a:lnTo>
                <a:lnTo>
                  <a:pt x="6908710" y="0"/>
                </a:lnTo>
                <a:lnTo>
                  <a:pt x="6596672" y="343243"/>
                </a:lnTo>
                <a:lnTo>
                  <a:pt x="6924312" y="780097"/>
                </a:lnTo>
                <a:lnTo>
                  <a:pt x="6620075" y="780097"/>
                </a:lnTo>
                <a:lnTo>
                  <a:pt x="6425050" y="521551"/>
                </a:lnTo>
                <a:lnTo>
                  <a:pt x="6365986" y="587302"/>
                </a:lnTo>
                <a:lnTo>
                  <a:pt x="6365986" y="780097"/>
                </a:lnTo>
                <a:lnTo>
                  <a:pt x="6107440" y="780097"/>
                </a:lnTo>
                <a:close/>
                <a:moveTo>
                  <a:pt x="5468407" y="0"/>
                </a:moveTo>
                <a:lnTo>
                  <a:pt x="5726954" y="0"/>
                </a:lnTo>
                <a:lnTo>
                  <a:pt x="6067968" y="780097"/>
                </a:lnTo>
                <a:lnTo>
                  <a:pt x="5796048" y="780097"/>
                </a:lnTo>
                <a:lnTo>
                  <a:pt x="5743670" y="644137"/>
                </a:lnTo>
                <a:lnTo>
                  <a:pt x="5447233" y="644137"/>
                </a:lnTo>
                <a:lnTo>
                  <a:pt x="5394855" y="780097"/>
                </a:lnTo>
                <a:lnTo>
                  <a:pt x="5127393" y="780097"/>
                </a:lnTo>
                <a:close/>
                <a:moveTo>
                  <a:pt x="4459615" y="0"/>
                </a:moveTo>
                <a:lnTo>
                  <a:pt x="5093722" y="0"/>
                </a:lnTo>
                <a:lnTo>
                  <a:pt x="5093722" y="198367"/>
                </a:lnTo>
                <a:lnTo>
                  <a:pt x="4718161" y="198367"/>
                </a:lnTo>
                <a:lnTo>
                  <a:pt x="4718161" y="289750"/>
                </a:lnTo>
                <a:lnTo>
                  <a:pt x="5048031" y="289750"/>
                </a:lnTo>
                <a:lnTo>
                  <a:pt x="5048031" y="479202"/>
                </a:lnTo>
                <a:lnTo>
                  <a:pt x="4718161" y="479202"/>
                </a:lnTo>
                <a:lnTo>
                  <a:pt x="4718161" y="581730"/>
                </a:lnTo>
                <a:lnTo>
                  <a:pt x="5108210" y="581730"/>
                </a:lnTo>
                <a:lnTo>
                  <a:pt x="5108210" y="780097"/>
                </a:lnTo>
                <a:lnTo>
                  <a:pt x="4459615" y="780097"/>
                </a:lnTo>
                <a:close/>
                <a:moveTo>
                  <a:pt x="3630939" y="0"/>
                </a:moveTo>
                <a:lnTo>
                  <a:pt x="4006500" y="0"/>
                </a:lnTo>
                <a:cubicBezTo>
                  <a:pt x="4078567" y="0"/>
                  <a:pt x="4141346" y="11887"/>
                  <a:pt x="4194839" y="35661"/>
                </a:cubicBezTo>
                <a:cubicBezTo>
                  <a:pt x="4248331" y="59436"/>
                  <a:pt x="4289565" y="93611"/>
                  <a:pt x="4318540" y="138188"/>
                </a:cubicBezTo>
                <a:cubicBezTo>
                  <a:pt x="4347515" y="182765"/>
                  <a:pt x="4362002" y="234772"/>
                  <a:pt x="4362002" y="294208"/>
                </a:cubicBezTo>
                <a:cubicBezTo>
                  <a:pt x="4362002" y="349929"/>
                  <a:pt x="4349372" y="398592"/>
                  <a:pt x="4324112" y="440198"/>
                </a:cubicBezTo>
                <a:cubicBezTo>
                  <a:pt x="4298851" y="481803"/>
                  <a:pt x="4262447" y="514864"/>
                  <a:pt x="4214898" y="539381"/>
                </a:cubicBezTo>
                <a:lnTo>
                  <a:pt x="4378719" y="780097"/>
                </a:lnTo>
                <a:lnTo>
                  <a:pt x="4097883" y="780097"/>
                </a:lnTo>
                <a:lnTo>
                  <a:pt x="3965267" y="583958"/>
                </a:lnTo>
                <a:lnTo>
                  <a:pt x="3893944" y="583958"/>
                </a:lnTo>
                <a:lnTo>
                  <a:pt x="3893944" y="780097"/>
                </a:lnTo>
                <a:lnTo>
                  <a:pt x="3630939" y="780097"/>
                </a:lnTo>
                <a:close/>
                <a:moveTo>
                  <a:pt x="2773689" y="0"/>
                </a:moveTo>
                <a:lnTo>
                  <a:pt x="3190484" y="0"/>
                </a:lnTo>
                <a:cubicBezTo>
                  <a:pt x="3294497" y="0"/>
                  <a:pt x="3373064" y="18573"/>
                  <a:pt x="3426186" y="55721"/>
                </a:cubicBezTo>
                <a:cubicBezTo>
                  <a:pt x="3479306" y="92868"/>
                  <a:pt x="3505867" y="142275"/>
                  <a:pt x="3505867" y="203939"/>
                </a:cubicBezTo>
                <a:cubicBezTo>
                  <a:pt x="3505867" y="240344"/>
                  <a:pt x="3496765" y="273034"/>
                  <a:pt x="3478563" y="302009"/>
                </a:cubicBezTo>
                <a:cubicBezTo>
                  <a:pt x="3460361" y="330984"/>
                  <a:pt x="3433429" y="354387"/>
                  <a:pt x="3397767" y="372218"/>
                </a:cubicBezTo>
                <a:cubicBezTo>
                  <a:pt x="3443830" y="389306"/>
                  <a:pt x="3479492" y="414194"/>
                  <a:pt x="3504752" y="446884"/>
                </a:cubicBezTo>
                <a:cubicBezTo>
                  <a:pt x="3530012" y="479574"/>
                  <a:pt x="3542643" y="518950"/>
                  <a:pt x="3542643" y="565013"/>
                </a:cubicBezTo>
                <a:cubicBezTo>
                  <a:pt x="3542643" y="633365"/>
                  <a:pt x="3514410" y="686300"/>
                  <a:pt x="3457946" y="723819"/>
                </a:cubicBezTo>
                <a:cubicBezTo>
                  <a:pt x="3401482" y="761338"/>
                  <a:pt x="3319758" y="780097"/>
                  <a:pt x="3212773" y="780097"/>
                </a:cubicBezTo>
                <a:lnTo>
                  <a:pt x="2773689" y="780097"/>
                </a:lnTo>
                <a:close/>
                <a:moveTo>
                  <a:pt x="1687840" y="0"/>
                </a:moveTo>
                <a:lnTo>
                  <a:pt x="2321948" y="0"/>
                </a:lnTo>
                <a:lnTo>
                  <a:pt x="2321948" y="198367"/>
                </a:lnTo>
                <a:lnTo>
                  <a:pt x="1946386" y="198367"/>
                </a:lnTo>
                <a:lnTo>
                  <a:pt x="1946386" y="289750"/>
                </a:lnTo>
                <a:lnTo>
                  <a:pt x="2276256" y="289750"/>
                </a:lnTo>
                <a:lnTo>
                  <a:pt x="2276256" y="479202"/>
                </a:lnTo>
                <a:lnTo>
                  <a:pt x="1946386" y="479202"/>
                </a:lnTo>
                <a:lnTo>
                  <a:pt x="1946386" y="581730"/>
                </a:lnTo>
                <a:lnTo>
                  <a:pt x="2336435" y="581730"/>
                </a:lnTo>
                <a:lnTo>
                  <a:pt x="2336435" y="780097"/>
                </a:lnTo>
                <a:lnTo>
                  <a:pt x="1687840" y="780097"/>
                </a:lnTo>
                <a:close/>
                <a:moveTo>
                  <a:pt x="792490" y="0"/>
                </a:moveTo>
                <a:lnTo>
                  <a:pt x="1055494" y="0"/>
                </a:lnTo>
                <a:lnTo>
                  <a:pt x="1055494" y="276377"/>
                </a:lnTo>
                <a:lnTo>
                  <a:pt x="1298439" y="276377"/>
                </a:lnTo>
                <a:lnTo>
                  <a:pt x="1298439" y="0"/>
                </a:lnTo>
                <a:lnTo>
                  <a:pt x="1561443" y="0"/>
                </a:lnTo>
                <a:lnTo>
                  <a:pt x="1561443" y="780097"/>
                </a:lnTo>
                <a:lnTo>
                  <a:pt x="1298439" y="780097"/>
                </a:lnTo>
                <a:lnTo>
                  <a:pt x="1298439" y="492576"/>
                </a:lnTo>
                <a:lnTo>
                  <a:pt x="1055494" y="492576"/>
                </a:lnTo>
                <a:lnTo>
                  <a:pt x="1055494" y="780097"/>
                </a:lnTo>
                <a:lnTo>
                  <a:pt x="792490" y="780097"/>
                </a:lnTo>
                <a:close/>
                <a:moveTo>
                  <a:pt x="0" y="0"/>
                </a:moveTo>
                <a:lnTo>
                  <a:pt x="719919" y="0"/>
                </a:lnTo>
                <a:lnTo>
                  <a:pt x="719919" y="203939"/>
                </a:lnTo>
                <a:lnTo>
                  <a:pt x="491461" y="203939"/>
                </a:lnTo>
                <a:lnTo>
                  <a:pt x="491461" y="780097"/>
                </a:lnTo>
                <a:lnTo>
                  <a:pt x="228457" y="780097"/>
                </a:lnTo>
                <a:lnTo>
                  <a:pt x="228457" y="203939"/>
                </a:lnTo>
                <a:lnTo>
                  <a:pt x="0" y="203939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5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CB8A838-8474-4258-BDA9-321177FC3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35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FE65EDEA-26AE-FC48-9420-72C89B2253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32030A4A-285A-1B40-87C6-9F0C189E76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9439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6"/>
            <a:ext cx="1647415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07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912386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303154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693922" y="1819716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7084688" y="1819715"/>
            <a:ext cx="1301453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39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7" grpId="0" animBg="1"/>
      <p:bldP spid="7" grpId="1" animBg="1"/>
    </p:bld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40275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58934" y="1819716"/>
            <a:ext cx="2220686" cy="288563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30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E61473E-794B-46BB-AB2B-6CF252FC0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1634367"/>
            <a:ext cx="7615238" cy="937384"/>
          </a:xfrm>
        </p:spPr>
        <p:txBody>
          <a:bodyPr/>
          <a:lstStyle>
            <a:lvl1pPr>
              <a:defRPr sz="6599" b="1" i="0">
                <a:solidFill>
                  <a:srgbClr val="FFFFFF"/>
                </a:solidFill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703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7C9152-07F3-474A-8266-E552A716B6AE}"/>
              </a:ext>
            </a:extLst>
          </p:cNvPr>
          <p:cNvGrpSpPr/>
          <p:nvPr userDrawn="1"/>
        </p:nvGrpSpPr>
        <p:grpSpPr>
          <a:xfrm>
            <a:off x="4162833" y="1381110"/>
            <a:ext cx="4981167" cy="2924646"/>
            <a:chOff x="5550444" y="1841480"/>
            <a:chExt cx="6641556" cy="38995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806993E-AE8E-4349-A470-0020BD13FF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0444" y="1841480"/>
              <a:ext cx="6641556" cy="3899528"/>
            </a:xfrm>
            <a:prstGeom prst="rect">
              <a:avLst/>
            </a:prstGeom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F635B59-75FD-4B1B-924C-7F5A0A647BD4}"/>
                </a:ext>
              </a:extLst>
            </p:cNvPr>
            <p:cNvSpPr/>
            <p:nvPr userDrawn="1"/>
          </p:nvSpPr>
          <p:spPr>
            <a:xfrm>
              <a:off x="8511993" y="5381156"/>
              <a:ext cx="660400" cy="138910"/>
            </a:xfrm>
            <a:prstGeom prst="rect">
              <a:avLst/>
            </a:prstGeom>
            <a:solidFill>
              <a:srgbClr val="1F1C1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b="0" i="0">
                <a:latin typeface="Whitney-Medium" pitchFamily="2" charset="0"/>
              </a:endParaRPr>
            </a:p>
          </p:txBody>
        </p:sp>
      </p:grp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C99B3E5-29F6-4045-95C7-E01008D073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7061" y="1592306"/>
            <a:ext cx="3747219" cy="234032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7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67525" y="0"/>
            <a:ext cx="227647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31A947-6141-40E5-B637-C8CC8B34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381" y="710028"/>
            <a:ext cx="3812382" cy="93738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066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8C14B45-0E79-4B57-A532-BA7266918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11302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0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9D9A140C-EC8B-400B-A57E-FCD0F195C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554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707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AD738A8-4F51-4924-820C-CCB843088C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0476" y="1799800"/>
            <a:ext cx="1543049" cy="154390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0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B4D93E49-5273-AB47-9529-68B7CC24F0B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3325" y="-2300"/>
            <a:ext cx="4044632" cy="5150294"/>
          </a:xfrm>
          <a:custGeom>
            <a:avLst/>
            <a:gdLst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4043363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43363"/>
              <a:gd name="connsiteY0" fmla="*/ 0 h 5145088"/>
              <a:gd name="connsiteX1" fmla="*/ 4043363 w 4043363"/>
              <a:gd name="connsiteY1" fmla="*/ 0 h 5145088"/>
              <a:gd name="connsiteX2" fmla="*/ 2383005 w 4043363"/>
              <a:gd name="connsiteY2" fmla="*/ 5145088 h 5145088"/>
              <a:gd name="connsiteX3" fmla="*/ 0 w 4043363"/>
              <a:gd name="connsiteY3" fmla="*/ 5145088 h 5145088"/>
              <a:gd name="connsiteX4" fmla="*/ 0 w 4043363"/>
              <a:gd name="connsiteY4" fmla="*/ 0 h 5145088"/>
              <a:gd name="connsiteX0" fmla="*/ 0 w 4031331"/>
              <a:gd name="connsiteY0" fmla="*/ 0 h 5145088"/>
              <a:gd name="connsiteX1" fmla="*/ 4031331 w 4031331"/>
              <a:gd name="connsiteY1" fmla="*/ 0 h 5145088"/>
              <a:gd name="connsiteX2" fmla="*/ 2383005 w 4031331"/>
              <a:gd name="connsiteY2" fmla="*/ 5145088 h 5145088"/>
              <a:gd name="connsiteX3" fmla="*/ 0 w 4031331"/>
              <a:gd name="connsiteY3" fmla="*/ 5145088 h 5145088"/>
              <a:gd name="connsiteX4" fmla="*/ 0 w 4031331"/>
              <a:gd name="connsiteY4" fmla="*/ 0 h 5145088"/>
              <a:gd name="connsiteX0" fmla="*/ 0 w 4041307"/>
              <a:gd name="connsiteY0" fmla="*/ 0 h 5145088"/>
              <a:gd name="connsiteX1" fmla="*/ 4041307 w 4041307"/>
              <a:gd name="connsiteY1" fmla="*/ 0 h 5145088"/>
              <a:gd name="connsiteX2" fmla="*/ 2383005 w 4041307"/>
              <a:gd name="connsiteY2" fmla="*/ 5145088 h 5145088"/>
              <a:gd name="connsiteX3" fmla="*/ 0 w 4041307"/>
              <a:gd name="connsiteY3" fmla="*/ 5145088 h 5145088"/>
              <a:gd name="connsiteX4" fmla="*/ 0 w 4041307"/>
              <a:gd name="connsiteY4" fmla="*/ 0 h 5145088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6330 w 4044632"/>
              <a:gd name="connsiteY2" fmla="*/ 5145088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  <a:gd name="connsiteX0" fmla="*/ 3325 w 4044632"/>
              <a:gd name="connsiteY0" fmla="*/ 0 h 5155063"/>
              <a:gd name="connsiteX1" fmla="*/ 4044632 w 4044632"/>
              <a:gd name="connsiteY1" fmla="*/ 0 h 5155063"/>
              <a:gd name="connsiteX2" fmla="*/ 2383005 w 4044632"/>
              <a:gd name="connsiteY2" fmla="*/ 5155063 h 5155063"/>
              <a:gd name="connsiteX3" fmla="*/ 0 w 4044632"/>
              <a:gd name="connsiteY3" fmla="*/ 5155063 h 5155063"/>
              <a:gd name="connsiteX4" fmla="*/ 3325 w 4044632"/>
              <a:gd name="connsiteY4" fmla="*/ 0 h 5155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4632" h="5155063">
                <a:moveTo>
                  <a:pt x="3325" y="0"/>
                </a:moveTo>
                <a:lnTo>
                  <a:pt x="4044632" y="0"/>
                </a:lnTo>
                <a:lnTo>
                  <a:pt x="2383005" y="5155063"/>
                </a:lnTo>
                <a:lnTo>
                  <a:pt x="0" y="5155063"/>
                </a:lnTo>
                <a:cubicBezTo>
                  <a:pt x="1108" y="3436709"/>
                  <a:pt x="2217" y="1718354"/>
                  <a:pt x="332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Insert </a:t>
            </a:r>
            <a:br>
              <a:rPr lang="en-US"/>
            </a:br>
            <a:r>
              <a:rPr lang="en-US" err="1"/>
              <a:t>colour</a:t>
            </a:r>
            <a:r>
              <a:rPr lang="en-US"/>
              <a:t> </a:t>
            </a:r>
            <a:br>
              <a:rPr lang="en-US"/>
            </a:br>
            <a:r>
              <a:rPr lang="en-US"/>
              <a:t>image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F6729FFC-3E6C-314E-A19D-DF9BD10029A1}"/>
              </a:ext>
            </a:extLst>
          </p:cNvPr>
          <p:cNvSpPr/>
          <p:nvPr userDrawn="1"/>
        </p:nvSpPr>
        <p:spPr>
          <a:xfrm>
            <a:off x="2382254" y="0"/>
            <a:ext cx="6761747" cy="5143500"/>
          </a:xfrm>
          <a:custGeom>
            <a:avLst/>
            <a:gdLst>
              <a:gd name="connsiteX0" fmla="*/ 0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0 w 6761747"/>
              <a:gd name="connsiteY4" fmla="*/ 0 h 5148263"/>
              <a:gd name="connsiteX0" fmla="*/ 1768642 w 6761747"/>
              <a:gd name="connsiteY0" fmla="*/ 0 h 5160294"/>
              <a:gd name="connsiteX1" fmla="*/ 6761747 w 6761747"/>
              <a:gd name="connsiteY1" fmla="*/ 12031 h 5160294"/>
              <a:gd name="connsiteX2" fmla="*/ 6761747 w 6761747"/>
              <a:gd name="connsiteY2" fmla="*/ 5160294 h 5160294"/>
              <a:gd name="connsiteX3" fmla="*/ 0 w 6761747"/>
              <a:gd name="connsiteY3" fmla="*/ 5160294 h 5160294"/>
              <a:gd name="connsiteX4" fmla="*/ 1768642 w 6761747"/>
              <a:gd name="connsiteY4" fmla="*/ 0 h 5160294"/>
              <a:gd name="connsiteX0" fmla="*/ 1654342 w 6761747"/>
              <a:gd name="connsiteY0" fmla="*/ 0 h 5148263"/>
              <a:gd name="connsiteX1" fmla="*/ 6761747 w 6761747"/>
              <a:gd name="connsiteY1" fmla="*/ 0 h 5148263"/>
              <a:gd name="connsiteX2" fmla="*/ 6761747 w 6761747"/>
              <a:gd name="connsiteY2" fmla="*/ 5148263 h 5148263"/>
              <a:gd name="connsiteX3" fmla="*/ 0 w 6761747"/>
              <a:gd name="connsiteY3" fmla="*/ 5148263 h 5148263"/>
              <a:gd name="connsiteX4" fmla="*/ 1654342 w 6761747"/>
              <a:gd name="connsiteY4" fmla="*/ 0 h 514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747" h="5148263">
                <a:moveTo>
                  <a:pt x="1654342" y="0"/>
                </a:moveTo>
                <a:lnTo>
                  <a:pt x="6761747" y="0"/>
                </a:lnTo>
                <a:lnTo>
                  <a:pt x="6761747" y="5148263"/>
                </a:lnTo>
                <a:lnTo>
                  <a:pt x="0" y="5148263"/>
                </a:lnTo>
                <a:lnTo>
                  <a:pt x="1654342" y="0"/>
                </a:lnTo>
                <a:close/>
              </a:path>
            </a:pathLst>
          </a:cu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0FDBE2E-CBBC-9B45-98F0-715E73DF0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97CF86-4564-774F-B8A0-BF872C844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0F08B87-81D2-664B-A386-91CFBD54C2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59164" y="1803233"/>
            <a:ext cx="5462587" cy="841264"/>
          </a:xfrm>
          <a:prstGeom prst="rect">
            <a:avLst/>
          </a:prstGeom>
        </p:spPr>
        <p:txBody>
          <a:bodyPr lIns="90000" tIns="0" rIns="90000" bIns="0" anchor="b" anchorCtr="0"/>
          <a:lstStyle>
            <a:lvl1pPr marL="0" marR="0" indent="0" algn="ctr" defTabSz="913577" rtl="0" eaLnBrk="1" fontAlgn="auto" latinLnBrk="0" hangingPunct="1">
              <a:lnSpc>
                <a:spcPts val="28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F93E120-4F5F-6B4C-99E9-907627C1AA8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59164" y="2656519"/>
            <a:ext cx="5462587" cy="841264"/>
          </a:xfrm>
          <a:prstGeom prst="rect">
            <a:avLst/>
          </a:prstGeom>
        </p:spPr>
        <p:txBody>
          <a:bodyPr lIns="90000" tIns="0" rIns="90000" bIns="0"/>
          <a:lstStyle>
            <a:lvl1pPr marL="0" marR="0" indent="0" algn="ctr" defTabSz="913577" rtl="0" eaLnBrk="1" fontAlgn="auto" latinLnBrk="0" hangingPunct="1">
              <a:lnSpc>
                <a:spcPts val="349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394116448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480A67-6EED-4BD7-9870-57743263DF52}"/>
              </a:ext>
            </a:extLst>
          </p:cNvPr>
          <p:cNvGrpSpPr/>
          <p:nvPr userDrawn="1"/>
        </p:nvGrpSpPr>
        <p:grpSpPr>
          <a:xfrm>
            <a:off x="3877254" y="-1280148"/>
            <a:ext cx="4845941" cy="8283659"/>
            <a:chOff x="5169672" y="-1706863"/>
            <a:chExt cx="6461254" cy="110448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69672" y="-1706863"/>
              <a:ext cx="6461254" cy="11044878"/>
            </a:xfrm>
            <a:prstGeom prst="rect">
              <a:avLst/>
            </a:prstGeom>
            <a:effectLst>
              <a:outerShdw blurRad="1092200" dist="342900" dir="5400000" algn="t" rotWithShape="0">
                <a:prstClr val="black">
                  <a:alpha val="28000"/>
                </a:prstClr>
              </a:outerShdw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084896-5735-42E2-A319-399D2665E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9476" y="1073311"/>
              <a:ext cx="2326888" cy="4743888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3FE0224B-A5E1-4B08-BD5F-3521FF7B4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A3927CF-06A4-4CC6-85B2-C4B813E454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43550" y="1264290"/>
            <a:ext cx="1503760" cy="26683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9027DF20-4DFA-4E15-91F6-04FCB69A6C7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0664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D30FDCA7-6510-4336-9BDF-E03E286F7D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1231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83DB2EF4-730B-4191-B843-F6DDAC7C82D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1798" y="1691774"/>
            <a:ext cx="2299531" cy="198725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50DDA7-9D50-439F-93FE-9280533FF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287B88-F4B6-4FCB-81CE-DBE115FAA6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791" y="844155"/>
            <a:ext cx="5485210" cy="4297756"/>
          </a:xfrm>
          <a:prstGeom prst="rect">
            <a:avLst/>
          </a:prstGeom>
        </p:spPr>
      </p:pic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341B52E-7002-48C3-A1D4-D6C97DA15F3E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5247157" y="901900"/>
            <a:ext cx="5348453" cy="3030736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7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1000" y="10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04C406-E8DD-4A26-B7E0-9CD818037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633" y="-193807"/>
            <a:ext cx="3272517" cy="5517990"/>
          </a:xfrm>
          <a:prstGeom prst="rect">
            <a:avLst/>
          </a:prstGeom>
        </p:spPr>
      </p:pic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A5CC464-A2E4-46B1-A990-BA8048D7D66B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652423" y="1022029"/>
            <a:ext cx="2534658" cy="3099444"/>
          </a:xfrm>
          <a:prstGeom prst="roundRect">
            <a:avLst>
              <a:gd name="adj" fmla="val 1700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DA27D7-77A4-4D20-9826-F1283F9A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86" y="710028"/>
            <a:ext cx="334605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6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3B77557-42CA-42FC-BD23-6D1A96C7D127}"/>
              </a:ext>
            </a:extLst>
          </p:cNvPr>
          <p:cNvSpPr/>
          <p:nvPr userDrawn="1"/>
        </p:nvSpPr>
        <p:spPr>
          <a:xfrm>
            <a:off x="6509657" y="0"/>
            <a:ext cx="2634343" cy="5143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DA777-6624-4C9C-AB9B-E73B1E34B9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272" y="844153"/>
            <a:ext cx="4774529" cy="4299347"/>
          </a:xfrm>
          <a:prstGeom prst="rect">
            <a:avLst/>
          </a:prstGeom>
        </p:spPr>
      </p:pic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741BE2A5-FB40-4E63-A02F-595E10C6589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910264" y="944763"/>
            <a:ext cx="1507331" cy="3278386"/>
          </a:xfrm>
          <a:custGeom>
            <a:avLst/>
            <a:gdLst>
              <a:gd name="connsiteX0" fmla="*/ 250164 w 2509837"/>
              <a:gd name="connsiteY0" fmla="*/ 0 h 5326062"/>
              <a:gd name="connsiteX1" fmla="*/ 524933 w 2509837"/>
              <a:gd name="connsiteY1" fmla="*/ 0 h 5326062"/>
              <a:gd name="connsiteX2" fmla="*/ 557742 w 2509837"/>
              <a:gd name="connsiteY2" fmla="*/ 36205 h 5326062"/>
              <a:gd name="connsiteX3" fmla="*/ 557742 w 2509837"/>
              <a:gd name="connsiteY3" fmla="*/ 64363 h 5326062"/>
              <a:gd name="connsiteX4" fmla="*/ 701278 w 2509837"/>
              <a:gd name="connsiteY4" fmla="*/ 197113 h 5326062"/>
              <a:gd name="connsiteX5" fmla="*/ 1816761 w 2509837"/>
              <a:gd name="connsiteY5" fmla="*/ 197113 h 5326062"/>
              <a:gd name="connsiteX6" fmla="*/ 1956197 w 2509837"/>
              <a:gd name="connsiteY6" fmla="*/ 60341 h 5326062"/>
              <a:gd name="connsiteX7" fmla="*/ 1956197 w 2509837"/>
              <a:gd name="connsiteY7" fmla="*/ 36205 h 5326062"/>
              <a:gd name="connsiteX8" fmla="*/ 1989005 w 2509837"/>
              <a:gd name="connsiteY8" fmla="*/ 0 h 5326062"/>
              <a:gd name="connsiteX9" fmla="*/ 2259673 w 2509837"/>
              <a:gd name="connsiteY9" fmla="*/ 0 h 5326062"/>
              <a:gd name="connsiteX10" fmla="*/ 2509837 w 2509837"/>
              <a:gd name="connsiteY10" fmla="*/ 249408 h 5326062"/>
              <a:gd name="connsiteX11" fmla="*/ 2509837 w 2509837"/>
              <a:gd name="connsiteY11" fmla="*/ 5080677 h 5326062"/>
              <a:gd name="connsiteX12" fmla="*/ 2259673 w 2509837"/>
              <a:gd name="connsiteY12" fmla="*/ 5326062 h 5326062"/>
              <a:gd name="connsiteX13" fmla="*/ 250164 w 2509837"/>
              <a:gd name="connsiteY13" fmla="*/ 5326062 h 5326062"/>
              <a:gd name="connsiteX14" fmla="*/ 0 w 2509837"/>
              <a:gd name="connsiteY14" fmla="*/ 5080677 h 5326062"/>
              <a:gd name="connsiteX15" fmla="*/ 0 w 2509837"/>
              <a:gd name="connsiteY15" fmla="*/ 249408 h 5326062"/>
              <a:gd name="connsiteX16" fmla="*/ 250164 w 2509837"/>
              <a:gd name="connsiteY16" fmla="*/ 0 h 5326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09837" h="5326062">
                <a:moveTo>
                  <a:pt x="250164" y="0"/>
                </a:moveTo>
                <a:cubicBezTo>
                  <a:pt x="250164" y="0"/>
                  <a:pt x="250164" y="0"/>
                  <a:pt x="524933" y="0"/>
                </a:cubicBezTo>
                <a:cubicBezTo>
                  <a:pt x="541338" y="0"/>
                  <a:pt x="557742" y="16091"/>
                  <a:pt x="557742" y="36205"/>
                </a:cubicBezTo>
                <a:cubicBezTo>
                  <a:pt x="557742" y="36205"/>
                  <a:pt x="557742" y="36205"/>
                  <a:pt x="557742" y="64363"/>
                </a:cubicBezTo>
                <a:cubicBezTo>
                  <a:pt x="557742" y="104591"/>
                  <a:pt x="590550" y="197113"/>
                  <a:pt x="701278" y="197113"/>
                </a:cubicBezTo>
                <a:cubicBezTo>
                  <a:pt x="758693" y="197113"/>
                  <a:pt x="1718336" y="197113"/>
                  <a:pt x="1816761" y="197113"/>
                </a:cubicBezTo>
                <a:cubicBezTo>
                  <a:pt x="1915186" y="197113"/>
                  <a:pt x="1956197" y="108613"/>
                  <a:pt x="1956197" y="60341"/>
                </a:cubicBezTo>
                <a:cubicBezTo>
                  <a:pt x="1956197" y="60341"/>
                  <a:pt x="1956197" y="60341"/>
                  <a:pt x="1956197" y="36205"/>
                </a:cubicBezTo>
                <a:cubicBezTo>
                  <a:pt x="1956197" y="16091"/>
                  <a:pt x="1972601" y="0"/>
                  <a:pt x="1989005" y="0"/>
                </a:cubicBezTo>
                <a:cubicBezTo>
                  <a:pt x="1989005" y="0"/>
                  <a:pt x="1989005" y="0"/>
                  <a:pt x="2259673" y="0"/>
                </a:cubicBezTo>
                <a:cubicBezTo>
                  <a:pt x="2395008" y="0"/>
                  <a:pt x="2509837" y="112636"/>
                  <a:pt x="2509837" y="249408"/>
                </a:cubicBezTo>
                <a:cubicBezTo>
                  <a:pt x="2509837" y="249408"/>
                  <a:pt x="2509837" y="249408"/>
                  <a:pt x="2509837" y="5080677"/>
                </a:cubicBezTo>
                <a:cubicBezTo>
                  <a:pt x="2509837" y="5217449"/>
                  <a:pt x="2395008" y="5326062"/>
                  <a:pt x="2259673" y="5326062"/>
                </a:cubicBezTo>
                <a:cubicBezTo>
                  <a:pt x="2259673" y="5326062"/>
                  <a:pt x="2259673" y="5326062"/>
                  <a:pt x="250164" y="5326062"/>
                </a:cubicBezTo>
                <a:cubicBezTo>
                  <a:pt x="114829" y="5326062"/>
                  <a:pt x="0" y="5217449"/>
                  <a:pt x="0" y="5080677"/>
                </a:cubicBezTo>
                <a:cubicBezTo>
                  <a:pt x="0" y="5080677"/>
                  <a:pt x="0" y="5080677"/>
                  <a:pt x="0" y="249408"/>
                </a:cubicBezTo>
                <a:cubicBezTo>
                  <a:pt x="0" y="112636"/>
                  <a:pt x="114829" y="0"/>
                  <a:pt x="250164" y="0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3EAC2CA-8338-41D5-83BF-8D65B5DFC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625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6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5" grpId="0" animBg="1"/>
    </p:bld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CBEABCE-26D0-4468-9006-FC27DA12190D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683740" y="-208953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901773C0-19E9-47EA-AF86-BA9D7422F8B6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6707461" y="-189778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115B3D0-88A0-44CA-B451-EBFB4E9FFA4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707461" y="1901209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D8BEEA12-B33E-42F0-AA5B-47633C2A2720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4683739" y="3585338"/>
            <a:ext cx="1557937" cy="3370064"/>
          </a:xfrm>
          <a:prstGeom prst="roundRect">
            <a:avLst>
              <a:gd name="adj" fmla="val 1081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621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9689B-9396-44D6-A029-3D3E5C8289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3373" y="1731109"/>
            <a:ext cx="4895374" cy="2974241"/>
          </a:xfrm>
          <a:prstGeom prst="rect">
            <a:avLst/>
          </a:prstGeom>
        </p:spPr>
      </p:pic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04199991-6776-4146-887F-6D1BBC87E698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-294488" y="1754471"/>
            <a:ext cx="4833710" cy="272674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12700" dist="12700" dir="5400000" algn="t" rotWithShape="0">
              <a:prstClr val="black">
                <a:alpha val="12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F0C5BC-8048-44CE-8B83-0DB6792F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429" y="710028"/>
            <a:ext cx="6859190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140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F0681738-53F2-4DB4-82C3-341E726F4EAD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800961" y="-220933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FBCD9108-AF64-44CA-9815-8F07A5735EBE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4121" y="833439"/>
            <a:ext cx="1596127" cy="3304222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8BF6260B-373C-4148-801C-719968662A2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956714" y="3248469"/>
            <a:ext cx="1024406" cy="2114026"/>
          </a:xfrm>
          <a:prstGeom prst="roundRect">
            <a:avLst>
              <a:gd name="adj" fmla="val 679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2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30" grpId="0" animBg="1"/>
    </p:bld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7C74B0EE-5A66-41E8-B58B-7C388FECE3D0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692355" y="3857986"/>
            <a:ext cx="1036910" cy="2230635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DC061F94-C6EC-4C9A-80D8-DAD41568A31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7572375" y="914400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40D4769-C654-4B95-82AB-E2F7B3B40947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131822" y="2381017"/>
            <a:ext cx="1036910" cy="2246348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ADE5078A-C243-40AE-9F77-543A3257C1CC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 rot="16200000">
            <a:off x="8195136" y="2998682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7F6FA40D-CDF4-4428-933F-7E94EC417D0B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 rot="16200000">
            <a:off x="4089941" y="1791146"/>
            <a:ext cx="1036910" cy="2232422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187ED-1A5D-4A03-A96E-6F3F1ACE1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227" y="844154"/>
            <a:ext cx="2580596" cy="3857643"/>
          </a:xfrm>
          <a:prstGeom prst="rect">
            <a:avLst/>
          </a:prstGeom>
        </p:spPr>
      </p:pic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5EB9C97F-82C2-481F-A092-FB3399FC8302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400800" y="1409107"/>
            <a:ext cx="1450182" cy="3207542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2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 fov="2700000">
              <a:rot lat="0" lon="6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0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3000" y="10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1"/>
              </a:gs>
              <a:gs pos="0">
                <a:schemeClr val="accent2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B7F86142-186C-D64A-864D-A7C4663F521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AC929D-1C81-324A-9233-01698FE37D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853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FC4D8E1E-9369-46EA-B210-7E7D861CF34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786187" y="950120"/>
            <a:ext cx="1478757" cy="1732360"/>
          </a:xfrm>
          <a:prstGeom prst="roundRect">
            <a:avLst>
              <a:gd name="adj" fmla="val 13684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13726FF-1FC1-4B5F-83BD-0D546C8FFEE5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2194018" y="1076402"/>
            <a:ext cx="1199987" cy="1429269"/>
          </a:xfrm>
          <a:custGeom>
            <a:avLst/>
            <a:gdLst>
              <a:gd name="connsiteX0" fmla="*/ 709954 w 1022149"/>
              <a:gd name="connsiteY0" fmla="*/ 129 h 1301952"/>
              <a:gd name="connsiteX1" fmla="*/ 884912 w 1022149"/>
              <a:gd name="connsiteY1" fmla="*/ 2509 h 1301952"/>
              <a:gd name="connsiteX2" fmla="*/ 1020146 w 1022149"/>
              <a:gd name="connsiteY2" fmla="*/ 172748 h 1301952"/>
              <a:gd name="connsiteX3" fmla="*/ 1020146 w 1022149"/>
              <a:gd name="connsiteY3" fmla="*/ 1144904 h 1301952"/>
              <a:gd name="connsiteX4" fmla="*/ 866881 w 1022149"/>
              <a:gd name="connsiteY4" fmla="*/ 1301703 h 1301952"/>
              <a:gd name="connsiteX5" fmla="*/ 159159 w 1022149"/>
              <a:gd name="connsiteY5" fmla="*/ 1288263 h 1301952"/>
              <a:gd name="connsiteX6" fmla="*/ 1387 w 1022149"/>
              <a:gd name="connsiteY6" fmla="*/ 1104584 h 1301952"/>
              <a:gd name="connsiteX7" fmla="*/ 5895 w 1022149"/>
              <a:gd name="connsiteY7" fmla="*/ 195148 h 1301952"/>
              <a:gd name="connsiteX8" fmla="*/ 154651 w 1022149"/>
              <a:gd name="connsiteY8" fmla="*/ 11469 h 1301952"/>
              <a:gd name="connsiteX9" fmla="*/ 709954 w 1022149"/>
              <a:gd name="connsiteY9" fmla="*/ 129 h 1301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2149" h="1301952">
                <a:moveTo>
                  <a:pt x="709954" y="129"/>
                </a:moveTo>
                <a:cubicBezTo>
                  <a:pt x="785178" y="-291"/>
                  <a:pt x="848850" y="269"/>
                  <a:pt x="884912" y="2509"/>
                </a:cubicBezTo>
                <a:cubicBezTo>
                  <a:pt x="1029161" y="11469"/>
                  <a:pt x="1020146" y="172748"/>
                  <a:pt x="1020146" y="172748"/>
                </a:cubicBezTo>
                <a:cubicBezTo>
                  <a:pt x="1020146" y="172748"/>
                  <a:pt x="1024653" y="974665"/>
                  <a:pt x="1020146" y="1144904"/>
                </a:cubicBezTo>
                <a:cubicBezTo>
                  <a:pt x="1015638" y="1315143"/>
                  <a:pt x="866881" y="1301703"/>
                  <a:pt x="866881" y="1301703"/>
                </a:cubicBezTo>
                <a:cubicBezTo>
                  <a:pt x="866881" y="1301703"/>
                  <a:pt x="866881" y="1301703"/>
                  <a:pt x="159159" y="1288263"/>
                </a:cubicBezTo>
                <a:cubicBezTo>
                  <a:pt x="-25660" y="1288263"/>
                  <a:pt x="1387" y="1104584"/>
                  <a:pt x="1387" y="1104584"/>
                </a:cubicBezTo>
                <a:cubicBezTo>
                  <a:pt x="1387" y="1104584"/>
                  <a:pt x="10402" y="387787"/>
                  <a:pt x="5895" y="195148"/>
                </a:cubicBezTo>
                <a:cubicBezTo>
                  <a:pt x="1387" y="2509"/>
                  <a:pt x="154651" y="11469"/>
                  <a:pt x="154651" y="11469"/>
                </a:cubicBezTo>
                <a:cubicBezTo>
                  <a:pt x="154651" y="11469"/>
                  <a:pt x="484283" y="1389"/>
                  <a:pt x="709954" y="129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Left"/>
            <a:lightRig rig="threePt" dir="t"/>
          </a:scene3d>
          <a:sp3d/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16348BC9-FF7D-4825-9BF2-98F14EFD4654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733039" y="1074020"/>
            <a:ext cx="1195512" cy="1428558"/>
          </a:xfrm>
          <a:custGeom>
            <a:avLst/>
            <a:gdLst>
              <a:gd name="connsiteX0" fmla="*/ 313395 w 1018360"/>
              <a:gd name="connsiteY0" fmla="*/ 128 h 1293253"/>
              <a:gd name="connsiteX1" fmla="*/ 871191 w 1018360"/>
              <a:gd name="connsiteY1" fmla="*/ 11392 h 1293253"/>
              <a:gd name="connsiteX2" fmla="*/ 1013648 w 1018360"/>
              <a:gd name="connsiteY2" fmla="*/ 196069 h 1293253"/>
              <a:gd name="connsiteX3" fmla="*/ 1018100 w 1018360"/>
              <a:gd name="connsiteY3" fmla="*/ 1099428 h 1293253"/>
              <a:gd name="connsiteX4" fmla="*/ 866739 w 1018360"/>
              <a:gd name="connsiteY4" fmla="*/ 1284105 h 1293253"/>
              <a:gd name="connsiteX5" fmla="*/ 155566 w 1018360"/>
              <a:gd name="connsiteY5" fmla="*/ 1293005 h 1293253"/>
              <a:gd name="connsiteX6" fmla="*/ 1979 w 1018360"/>
              <a:gd name="connsiteY6" fmla="*/ 1137254 h 1293253"/>
              <a:gd name="connsiteX7" fmla="*/ 1979 w 1018360"/>
              <a:gd name="connsiteY7" fmla="*/ 171594 h 1293253"/>
              <a:gd name="connsiteX8" fmla="*/ 137758 w 1018360"/>
              <a:gd name="connsiteY8" fmla="*/ 2492 h 1293253"/>
              <a:gd name="connsiteX9" fmla="*/ 313395 w 1018360"/>
              <a:gd name="connsiteY9" fmla="*/ 128 h 1293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360" h="1293253">
                <a:moveTo>
                  <a:pt x="313395" y="128"/>
                </a:moveTo>
                <a:cubicBezTo>
                  <a:pt x="540019" y="1380"/>
                  <a:pt x="871191" y="11392"/>
                  <a:pt x="871191" y="11392"/>
                </a:cubicBezTo>
                <a:cubicBezTo>
                  <a:pt x="871191" y="11392"/>
                  <a:pt x="1018100" y="4717"/>
                  <a:pt x="1013648" y="196069"/>
                </a:cubicBezTo>
                <a:cubicBezTo>
                  <a:pt x="1009196" y="387421"/>
                  <a:pt x="1018100" y="1099428"/>
                  <a:pt x="1018100" y="1099428"/>
                </a:cubicBezTo>
                <a:cubicBezTo>
                  <a:pt x="1018100" y="1099428"/>
                  <a:pt x="1031455" y="1277430"/>
                  <a:pt x="866739" y="1284105"/>
                </a:cubicBezTo>
                <a:cubicBezTo>
                  <a:pt x="155566" y="1293005"/>
                  <a:pt x="155566" y="1293005"/>
                  <a:pt x="155566" y="1293005"/>
                </a:cubicBezTo>
                <a:cubicBezTo>
                  <a:pt x="155566" y="1293005"/>
                  <a:pt x="6431" y="1306355"/>
                  <a:pt x="1979" y="1137254"/>
                </a:cubicBezTo>
                <a:cubicBezTo>
                  <a:pt x="-2473" y="968152"/>
                  <a:pt x="1979" y="171594"/>
                  <a:pt x="1979" y="171594"/>
                </a:cubicBezTo>
                <a:cubicBezTo>
                  <a:pt x="1979" y="171594"/>
                  <a:pt x="-8038" y="11392"/>
                  <a:pt x="137758" y="2492"/>
                </a:cubicBezTo>
                <a:cubicBezTo>
                  <a:pt x="173929" y="267"/>
                  <a:pt x="237854" y="-289"/>
                  <a:pt x="313395" y="128"/>
                </a:cubicBez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perspectiveRight">
              <a:rot lat="0" lon="1200000" rev="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3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4" grpId="0" animBg="1"/>
      <p:bldP spid="24" grpId="1" animBg="1"/>
    </p:bld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90CCCC-8E30-44A7-B525-920D0FE8C2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1029384"/>
            <a:ext cx="4571999" cy="4114116"/>
          </a:xfrm>
          <a:prstGeom prst="rect">
            <a:avLst/>
          </a:prstGeom>
        </p:spPr>
      </p:pic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2929F734-F0E2-42F1-A4C9-3C5CE3FAD19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010929" y="1089424"/>
            <a:ext cx="1436306" cy="3148607"/>
          </a:xfrm>
          <a:prstGeom prst="roundRect">
            <a:avLst>
              <a:gd name="adj" fmla="val 8181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866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E981A2-8E02-4C6D-BDC7-7D3147919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9CE363C1-9417-4808-8C69-567354D125C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65869" y="1390997"/>
            <a:ext cx="1773310" cy="3866265"/>
          </a:xfrm>
          <a:custGeom>
            <a:avLst/>
            <a:gdLst>
              <a:gd name="connsiteX0" fmla="*/ 0 w 1733307"/>
              <a:gd name="connsiteY0" fmla="*/ 120205 h 3776667"/>
              <a:gd name="connsiteX1" fmla="*/ 120205 w 1733307"/>
              <a:gd name="connsiteY1" fmla="*/ 0 h 3776667"/>
              <a:gd name="connsiteX2" fmla="*/ 1613102 w 1733307"/>
              <a:gd name="connsiteY2" fmla="*/ 0 h 3776667"/>
              <a:gd name="connsiteX3" fmla="*/ 1733307 w 1733307"/>
              <a:gd name="connsiteY3" fmla="*/ 120205 h 3776667"/>
              <a:gd name="connsiteX4" fmla="*/ 1733307 w 1733307"/>
              <a:gd name="connsiteY4" fmla="*/ 3656462 h 3776667"/>
              <a:gd name="connsiteX5" fmla="*/ 1613102 w 1733307"/>
              <a:gd name="connsiteY5" fmla="*/ 3776667 h 3776667"/>
              <a:gd name="connsiteX6" fmla="*/ 120205 w 1733307"/>
              <a:gd name="connsiteY6" fmla="*/ 3776667 h 3776667"/>
              <a:gd name="connsiteX7" fmla="*/ 0 w 1733307"/>
              <a:gd name="connsiteY7" fmla="*/ 3656462 h 3776667"/>
              <a:gd name="connsiteX8" fmla="*/ 0 w 1733307"/>
              <a:gd name="connsiteY8" fmla="*/ 120205 h 3776667"/>
              <a:gd name="connsiteX0" fmla="*/ 0 w 1733307"/>
              <a:gd name="connsiteY0" fmla="*/ 122587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22587 h 3779049"/>
              <a:gd name="connsiteX0" fmla="*/ 0 w 1733307"/>
              <a:gd name="connsiteY0" fmla="*/ 172593 h 3779049"/>
              <a:gd name="connsiteX1" fmla="*/ 179736 w 1733307"/>
              <a:gd name="connsiteY1" fmla="*/ 0 h 3779049"/>
              <a:gd name="connsiteX2" fmla="*/ 1613102 w 1733307"/>
              <a:gd name="connsiteY2" fmla="*/ 2382 h 3779049"/>
              <a:gd name="connsiteX3" fmla="*/ 1733307 w 1733307"/>
              <a:gd name="connsiteY3" fmla="*/ 122587 h 3779049"/>
              <a:gd name="connsiteX4" fmla="*/ 1733307 w 1733307"/>
              <a:gd name="connsiteY4" fmla="*/ 3658844 h 3779049"/>
              <a:gd name="connsiteX5" fmla="*/ 1613102 w 1733307"/>
              <a:gd name="connsiteY5" fmla="*/ 3779049 h 3779049"/>
              <a:gd name="connsiteX6" fmla="*/ 120205 w 1733307"/>
              <a:gd name="connsiteY6" fmla="*/ 3779049 h 3779049"/>
              <a:gd name="connsiteX7" fmla="*/ 0 w 1733307"/>
              <a:gd name="connsiteY7" fmla="*/ 3658844 h 3779049"/>
              <a:gd name="connsiteX8" fmla="*/ 0 w 1733307"/>
              <a:gd name="connsiteY8" fmla="*/ 172593 h 3779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3307" h="3779049">
                <a:moveTo>
                  <a:pt x="0" y="172593"/>
                </a:moveTo>
                <a:cubicBezTo>
                  <a:pt x="0" y="106206"/>
                  <a:pt x="113349" y="0"/>
                  <a:pt x="179736" y="0"/>
                </a:cubicBezTo>
                <a:lnTo>
                  <a:pt x="1613102" y="2382"/>
                </a:lnTo>
                <a:cubicBezTo>
                  <a:pt x="1679489" y="2382"/>
                  <a:pt x="1733307" y="56200"/>
                  <a:pt x="1733307" y="122587"/>
                </a:cubicBezTo>
                <a:lnTo>
                  <a:pt x="1733307" y="3658844"/>
                </a:lnTo>
                <a:cubicBezTo>
                  <a:pt x="1733307" y="3725231"/>
                  <a:pt x="1679489" y="3779049"/>
                  <a:pt x="1613102" y="3779049"/>
                </a:cubicBezTo>
                <a:lnTo>
                  <a:pt x="120205" y="3779049"/>
                </a:lnTo>
                <a:cubicBezTo>
                  <a:pt x="53818" y="3779049"/>
                  <a:pt x="0" y="3725231"/>
                  <a:pt x="0" y="3658844"/>
                </a:cubicBezTo>
                <a:lnTo>
                  <a:pt x="0" y="172593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scene3d>
            <a:camera prst="isometricTopUp">
              <a:rot lat="19476224" lon="18882000" rev="3600000"/>
            </a:camera>
            <a:lightRig rig="threePt" dir="t"/>
          </a:scene3d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156549-8D41-4601-A739-E1DEDA9C8B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348" y="710027"/>
            <a:ext cx="3865364" cy="52335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BFA48CC-07C2-48DE-83C7-18BB6678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1300621" y="783309"/>
            <a:ext cx="3342361" cy="2326672"/>
          </a:xfrm>
          <a:prstGeom prst="roundRect">
            <a:avLst>
              <a:gd name="adj" fmla="val 223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643FE56-A506-4B13-AD0B-32C1FA73C5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812" y="514699"/>
            <a:ext cx="3000377" cy="2401194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3176588" y="622303"/>
            <a:ext cx="2786063" cy="1566863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B206D77C-57F6-4825-B833-F68B063A48F1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 rot="914112">
            <a:off x="4733257" y="895260"/>
            <a:ext cx="2473310" cy="1741394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4A6C9B98-06E1-4BEF-8167-9DB44C107E53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 rot="914112">
            <a:off x="6932970" y="3664996"/>
            <a:ext cx="2493103" cy="174855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412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E3C8-A5B8-49C6-80AA-B3A3DD088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6768" y="844153"/>
            <a:ext cx="2964209" cy="3861197"/>
          </a:xfrm>
          <a:prstGeom prst="rect">
            <a:avLst/>
          </a:prstGeom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7DFF32CA-9EDB-43BC-981D-E1E57F96B2F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5612606" y="976314"/>
            <a:ext cx="2270216" cy="3259931"/>
          </a:xfrm>
          <a:prstGeom prst="roundRect">
            <a:avLst>
              <a:gd name="adj" fmla="val 167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2CC77BB-B218-4428-BC3E-91FF13039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228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F6E5E2FB-9AC3-47A8-837B-9062E6501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9C2CA87D-C1FE-46A8-85A5-303C2E708F7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1945045" y="3193256"/>
            <a:ext cx="673735" cy="1451967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A9043157-FC0E-4800-B3D7-0C60EB32AA44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433071" y="2764630"/>
            <a:ext cx="885159" cy="1882379"/>
          </a:xfrm>
          <a:prstGeom prst="roundRect">
            <a:avLst>
              <a:gd name="adj" fmla="val 8708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D92C5223-F5CA-4BA3-861F-CD7F2F0C2CB1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41492" y="1794866"/>
            <a:ext cx="3913049" cy="246459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69D24123-B323-4700-865D-A93F67A2641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2544313" y="2886674"/>
            <a:ext cx="2265218" cy="1701965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9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</p:bld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2E91DAE-DBAD-4A83-A581-BED5B9D5764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02511" y="466605"/>
            <a:ext cx="1638896" cy="3517822"/>
          </a:xfrm>
          <a:prstGeom prst="roundRect">
            <a:avLst>
              <a:gd name="adj" fmla="val 12229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A7ABF92-C2C5-488D-A8A2-36A0CE85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183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E996AAAD-053F-40AD-AF6F-29AACCAD354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03101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B24C051-51DF-4E5D-B16B-41DD48C74396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045415" y="450058"/>
            <a:ext cx="969248" cy="2075630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8CEB56B9-2294-4B70-AD3E-302F874342EE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138336" y="478633"/>
            <a:ext cx="951751" cy="2023838"/>
          </a:xfrm>
          <a:prstGeom prst="roundRect">
            <a:avLst>
              <a:gd name="adj" fmla="val 10596"/>
            </a:avLst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1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7" grpId="0" animBg="1"/>
      <p:bldP spid="7" grpId="1" animBg="1"/>
      <p:bldP spid="18" grpId="0" animBg="1"/>
      <p:bldP spid="18" grpId="1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Duo Ton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6FA978-F74D-A54C-92AD-3B53A6896C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100000">
                <a:schemeClr val="accent5"/>
              </a:gs>
              <a:gs pos="0">
                <a:schemeClr val="accent4"/>
              </a:gs>
            </a:gsLst>
            <a:lin ang="0" scaled="0"/>
          </a:gradFill>
        </p:spPr>
        <p:txBody>
          <a:bodyPr anchor="t" anchorCtr="1"/>
          <a:lstStyle>
            <a:lvl1pPr marL="0" indent="0">
              <a:buNone/>
              <a:defRPr b="0" i="0">
                <a:latin typeface="Whitney Book" pitchFamily="2" charset="0"/>
              </a:defRPr>
            </a:lvl1pPr>
          </a:lstStyle>
          <a:p>
            <a:r>
              <a:rPr lang="en-US"/>
              <a:t>***Click image icon and insert duotone image***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B362F5-DA5A-F441-A767-12776A4529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443AA9-C010-B741-96F7-8BCB6705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954" y="4640973"/>
            <a:ext cx="703847" cy="420661"/>
          </a:xfrm>
          <a:prstGeom prst="rect">
            <a:avLst/>
          </a:prstGeom>
        </p:spPr>
      </p:pic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738E2CDB-63BF-E244-9886-0BACA14AF3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5750" y="1759487"/>
            <a:ext cx="8566151" cy="696289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6994" b="1" i="0" smtClean="0">
                <a:solidFill>
                  <a:srgbClr val="FFFFFF"/>
                </a:solidFill>
                <a:effectLst/>
                <a:latin typeface="Tungsten Semibold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6277868A-BB95-6348-A7F3-A81694BF92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2669207"/>
            <a:ext cx="8566151" cy="84861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3577" rtl="0" eaLnBrk="1" fontAlgn="auto" latinLnBrk="0" hangingPunct="1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AU" sz="4996" b="0" i="0" smtClean="0">
                <a:solidFill>
                  <a:srgbClr val="FFFFFF"/>
                </a:solidFill>
                <a:effectLst/>
                <a:latin typeface="Tungsten Book" pitchFamily="2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426217685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>
            <a:extLst>
              <a:ext uri="{FF2B5EF4-FFF2-40B4-BE49-F238E27FC236}">
                <a16:creationId xmlns:a16="http://schemas.microsoft.com/office/drawing/2014/main" id="{B33BFCC3-FEBE-49BA-A2E5-05220E6F9A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5831681" y="1240633"/>
            <a:ext cx="2052638" cy="4435190"/>
          </a:xfrm>
          <a:prstGeom prst="roundRect">
            <a:avLst>
              <a:gd name="adj" fmla="val 9971"/>
            </a:avLst>
          </a:prstGeom>
          <a:gradFill>
            <a:gsLst>
              <a:gs pos="0">
                <a:schemeClr val="tx1">
                  <a:alpha val="2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06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2000" y="102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684FDF-BFBB-45E6-8BDC-3716AF61C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979069" cy="1104486"/>
          </a:xfrm>
        </p:spPr>
        <p:txBody>
          <a:bodyPr/>
          <a:lstStyle>
            <a:lvl1pPr>
              <a:defRPr b="1" i="0">
                <a:latin typeface="Whitney 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8653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25902CE-1C12-4531-AA20-FC5774DFC1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36382" y="0"/>
            <a:ext cx="3807619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4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36271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7" y="3017520"/>
            <a:ext cx="1985964" cy="11576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928944" y="2718850"/>
            <a:ext cx="1985964" cy="11687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81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3" grpId="0" animBg="1"/>
      <p:bldP spid="3" grpId="1" animBg="1"/>
    </p:bld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86398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08864AF-3777-4A23-B16D-8EAFA8EF40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8239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5A6224AF-B8E2-4DC2-A67A-897D7CB3A7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9" y="3017520"/>
            <a:ext cx="1524323" cy="888545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2B1559-7850-436C-8E1A-6F5C72B43B0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303319" y="2718850"/>
            <a:ext cx="1521698" cy="8955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859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66388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14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53400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682251"/>
            <a:ext cx="1031829" cy="889508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32693" y="1682251"/>
            <a:ext cx="1029215" cy="887255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2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8" grpId="0" animBg="1"/>
      <p:bldP spid="8" grpId="1" animBg="1"/>
      <p:bldP spid="13" grpId="0" animBg="1"/>
      <p:bldP spid="13" grpId="1" animBg="1"/>
    </p:bld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70624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46121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95126" y="1825022"/>
            <a:ext cx="1325880" cy="1143000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42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94717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08168" y="1844618"/>
            <a:ext cx="1684902" cy="1452502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538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C01277-4AEE-4579-BC6D-BD55F4A55B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1618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D230349-19D4-4CA5-8D2F-2D523A2CF1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57464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1109417-376D-4F08-B15B-8B34B7EA7E7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39541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5387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985F345F-D257-4AF3-AA5A-638A4E98D6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193309" y="1825022"/>
            <a:ext cx="1186310" cy="1022681"/>
          </a:xfrm>
          <a:custGeom>
            <a:avLst/>
            <a:gdLst>
              <a:gd name="connsiteX0" fmla="*/ 381000 w 1767840"/>
              <a:gd name="connsiteY0" fmla="*/ 0 h 1524000"/>
              <a:gd name="connsiteX1" fmla="*/ 1386840 w 1767840"/>
              <a:gd name="connsiteY1" fmla="*/ 0 h 1524000"/>
              <a:gd name="connsiteX2" fmla="*/ 1767840 w 1767840"/>
              <a:gd name="connsiteY2" fmla="*/ 762000 h 1524000"/>
              <a:gd name="connsiteX3" fmla="*/ 1386840 w 1767840"/>
              <a:gd name="connsiteY3" fmla="*/ 1524000 h 1524000"/>
              <a:gd name="connsiteX4" fmla="*/ 381000 w 1767840"/>
              <a:gd name="connsiteY4" fmla="*/ 1524000 h 1524000"/>
              <a:gd name="connsiteX5" fmla="*/ 0 w 1767840"/>
              <a:gd name="connsiteY5" fmla="*/ 762000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840" h="1524000">
                <a:moveTo>
                  <a:pt x="381000" y="0"/>
                </a:moveTo>
                <a:lnTo>
                  <a:pt x="1386840" y="0"/>
                </a:lnTo>
                <a:lnTo>
                  <a:pt x="1767840" y="762000"/>
                </a:lnTo>
                <a:lnTo>
                  <a:pt x="1386840" y="1524000"/>
                </a:lnTo>
                <a:lnTo>
                  <a:pt x="381000" y="1524000"/>
                </a:lnTo>
                <a:lnTo>
                  <a:pt x="0" y="762000"/>
                </a:lnTo>
                <a:close/>
              </a:path>
            </a:pathLst>
          </a:cu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232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5507B9-46E0-C747-B7BF-E39E76BF2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00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0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50" b="0" i="0" kern="1200" dirty="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94786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93A59A-BA5F-4DDB-968C-BE15BF7712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521619" y="1580321"/>
            <a:ext cx="2014538" cy="277736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30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8137CD6-FEFC-49B9-BB04-2CD7E67A6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5536406" cy="937384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412272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957638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81A80E6-DA1E-4D02-BFFB-C60993A9D11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479256" y="0"/>
            <a:ext cx="2906885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57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0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4385D845-B0B0-4F76-A5C3-DA93215F20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4381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8DA4667-09D2-4757-9CB4-C629D2403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237" y="3767967"/>
            <a:ext cx="3050382" cy="937384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190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232712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68760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082415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1041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ualt titl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9889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43763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33535447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1996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6404970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9" name="Title Placeholder 6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04800" y="773399"/>
            <a:ext cx="8458200" cy="3105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38330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80353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77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4171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Col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5A9946-9E3C-E844-980D-A5A916E5D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F145-AF36-B041-BB5D-2A17F618E6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3450" y="2"/>
            <a:ext cx="5711428" cy="5143500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4942"/>
              </a:lnSpc>
              <a:spcBef>
                <a:spcPts val="0"/>
              </a:spcBef>
              <a:buFontTx/>
              <a:buNone/>
              <a:defRPr sz="4492" b="1" i="0">
                <a:solidFill>
                  <a:schemeClr val="bg1"/>
                </a:solidFill>
                <a:latin typeface="Tungsten Semibold" pitchFamily="2" charset="0"/>
              </a:defRPr>
            </a:lvl1pPr>
            <a:lvl2pPr marL="455933" indent="0">
              <a:buFontTx/>
              <a:buNone/>
              <a:defRPr sz="3742"/>
            </a:lvl2pPr>
            <a:lvl3pPr marL="911865" indent="0">
              <a:buFontTx/>
              <a:buNone/>
              <a:defRPr sz="3742"/>
            </a:lvl3pPr>
            <a:lvl4pPr marL="1367798" indent="0">
              <a:buFontTx/>
              <a:buNone/>
              <a:defRPr sz="3742"/>
            </a:lvl4pPr>
            <a:lvl5pPr marL="1823731" indent="0">
              <a:buFontTx/>
              <a:buNone/>
              <a:defRPr sz="3742"/>
            </a:lvl5pPr>
          </a:lstStyle>
          <a:p>
            <a:pPr lvl="0"/>
            <a:r>
              <a:rPr lang="en-US"/>
              <a:t>Section Heading</a:t>
            </a:r>
          </a:p>
          <a:p>
            <a:pPr lvl="0"/>
            <a:r>
              <a:rPr lang="en-US"/>
              <a:t>Goes Here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77694C-CF9C-4046-9806-A3C1D277B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CE79D0-62C2-6046-826B-96D0D49F4987}"/>
              </a:ext>
            </a:extLst>
          </p:cNvPr>
          <p:cNvSpPr/>
          <p:nvPr userDrawn="1"/>
        </p:nvSpPr>
        <p:spPr>
          <a:xfrm>
            <a:off x="0" y="659083"/>
            <a:ext cx="4007922" cy="3794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15C51F9A-7FAA-3C4D-AEE2-4D29A0E0593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45563" y="925555"/>
            <a:ext cx="3334940" cy="438025"/>
          </a:xfrm>
          <a:prstGeom prst="rect">
            <a:avLst/>
          </a:prstGeom>
        </p:spPr>
        <p:txBody>
          <a:bodyPr lIns="0"/>
          <a:lstStyle>
            <a:lvl1pPr marL="9507" marR="3803" indent="0" algn="l" defTabSz="684441" rtl="0" eaLnBrk="1" latinLnBrk="0" hangingPunct="1">
              <a:lnSpc>
                <a:spcPts val="3294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3594" b="0" i="0" kern="1200" spc="-4" dirty="0">
                <a:gradFill>
                  <a:gsLst>
                    <a:gs pos="0">
                      <a:schemeClr val="accent4"/>
                    </a:gs>
                    <a:gs pos="100000">
                      <a:srgbClr val="E30327"/>
                    </a:gs>
                  </a:gsLst>
                  <a:lin ang="10800000" scaled="0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1BF253-1D9E-2140-8423-5E59028AB51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5563" y="1462508"/>
            <a:ext cx="3334940" cy="1951062"/>
          </a:xfrm>
          <a:prstGeom prst="rect">
            <a:avLst/>
          </a:prstGeom>
        </p:spPr>
        <p:txBody>
          <a:bodyPr/>
          <a:lstStyle>
            <a:lvl1pPr marL="256700" indent="-256700" algn="l" defTabSz="911865" rtl="0" eaLnBrk="1" latinLnBrk="0" hangingPunct="1">
              <a:lnSpc>
                <a:spcPct val="150000"/>
              </a:lnSpc>
              <a:buClr>
                <a:schemeClr val="tx1"/>
              </a:buClr>
              <a:buFont typeface="+mj-lt"/>
              <a:buAutoNum type="arabicPeriod"/>
              <a:tabLst/>
              <a:defRPr lang="en-US" sz="1048" b="1" i="0" kern="1200" dirty="0">
                <a:solidFill>
                  <a:schemeClr val="tx1"/>
                </a:solidFill>
                <a:latin typeface="Whitney Semibold" pitchFamily="2" charset="0"/>
                <a:ea typeface="+mn-ea"/>
                <a:cs typeface="+mn-cs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696544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838B9A1-E0F6-D041-B50D-59414410A10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41730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4683817A-612D-9745-BE6C-0A09AACDCD0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546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2AD8375A-D9F9-F240-9D30-A49F4C7AC4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546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7B79CB66-3DD7-3F45-B179-D31D71D1AFB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041730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21B9E8E5-F0DB-1F45-BFAD-67DFF2F80A3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7546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2FBD306D-D954-394E-A1A0-C9CCF9A92C72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704298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55D465DB-E04A-5941-90FC-F3286255D6A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80880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5" name="Picture Placeholder 5">
            <a:extLst>
              <a:ext uri="{FF2B5EF4-FFF2-40B4-BE49-F238E27FC236}">
                <a16:creationId xmlns:a16="http://schemas.microsoft.com/office/drawing/2014/main" id="{91CD3710-D6E5-7246-A120-FB30D216CF27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704298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6" name="Text Placeholder 14">
            <a:extLst>
              <a:ext uri="{FF2B5EF4-FFF2-40B4-BE49-F238E27FC236}">
                <a16:creationId xmlns:a16="http://schemas.microsoft.com/office/drawing/2014/main" id="{08EB47EA-976E-4E46-8D28-EB724B9133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0880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86319899-CE26-1E42-851E-00D3E749735A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5092864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49" name="Text Placeholder 14">
            <a:extLst>
              <a:ext uri="{FF2B5EF4-FFF2-40B4-BE49-F238E27FC236}">
                <a16:creationId xmlns:a16="http://schemas.microsoft.com/office/drawing/2014/main" id="{B6212812-529E-894D-9E38-44B56395CEA4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58680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1" name="Picture Placeholder 5">
            <a:extLst>
              <a:ext uri="{FF2B5EF4-FFF2-40B4-BE49-F238E27FC236}">
                <a16:creationId xmlns:a16="http://schemas.microsoft.com/office/drawing/2014/main" id="{2DE7A371-2BB9-D943-9CDD-D964041C56E8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092864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2" name="Text Placeholder 14">
            <a:extLst>
              <a:ext uri="{FF2B5EF4-FFF2-40B4-BE49-F238E27FC236}">
                <a16:creationId xmlns:a16="http://schemas.microsoft.com/office/drawing/2014/main" id="{52A184F9-E61F-8F47-A62D-BCD5012EF4C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858680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73F08B95-D420-2D4A-9CC5-FDFE82EA7029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058516" y="1355766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742599E8-95F0-184B-8664-DE94B2F1DF29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824332" y="2215531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57" name="Picture Placeholder 5">
            <a:extLst>
              <a:ext uri="{FF2B5EF4-FFF2-40B4-BE49-F238E27FC236}">
                <a16:creationId xmlns:a16="http://schemas.microsoft.com/office/drawing/2014/main" id="{ED4F3295-6FF8-3946-B89A-EE5F3271C5CB}"/>
              </a:ext>
            </a:extLst>
          </p:cNvPr>
          <p:cNvSpPr>
            <a:spLocks noGrp="1"/>
          </p:cNvSpPr>
          <p:nvPr>
            <p:ph type="pic" sz="quarter" idx="54"/>
          </p:nvPr>
        </p:nvSpPr>
        <p:spPr>
          <a:xfrm>
            <a:off x="3058516" y="3132319"/>
            <a:ext cx="825104" cy="82510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endParaRPr lang="en-US"/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9C06E52E-7143-6C4A-9FFA-8A946CB717C2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824332" y="3992084"/>
            <a:ext cx="1293472" cy="2933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2246" b="0" i="0" kern="1200" dirty="0" smtClean="0">
                <a:solidFill>
                  <a:schemeClr val="accent2"/>
                </a:solidFill>
                <a:latin typeface="Tungsten Medium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342266" lvl="0" indent="-342266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Name Surname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49A16E7B-3D51-4141-BCCD-F1EB565082A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824332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27A23EE8-EA4A-924E-83FB-202457AAA552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864371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7A79693-805C-CF4B-A482-522E65E745A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817598" y="2510590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6AE10619-FD76-544E-AFF2-B84C36276BDC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07546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4" name="Text Placeholder 14">
            <a:extLst>
              <a:ext uri="{FF2B5EF4-FFF2-40B4-BE49-F238E27FC236}">
                <a16:creationId xmlns:a16="http://schemas.microsoft.com/office/drawing/2014/main" id="{84780A37-CFCA-FD4F-A703-24D34E7B78F0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2824332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5" name="Text Placeholder 14">
            <a:extLst>
              <a:ext uri="{FF2B5EF4-FFF2-40B4-BE49-F238E27FC236}">
                <a16:creationId xmlns:a16="http://schemas.microsoft.com/office/drawing/2014/main" id="{B98E3B61-DE26-3C4A-84FC-19A3D7ADF035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864371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sp>
        <p:nvSpPr>
          <p:cNvPr id="66" name="Text Placeholder 14">
            <a:extLst>
              <a:ext uri="{FF2B5EF4-FFF2-40B4-BE49-F238E27FC236}">
                <a16:creationId xmlns:a16="http://schemas.microsoft.com/office/drawing/2014/main" id="{D88EE1C3-D34D-7B41-9BD1-C0F7E8ECC10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817598" y="4285389"/>
            <a:ext cx="1293472" cy="5006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GB" sz="1123" b="0" i="0" kern="1200" dirty="0" smtClean="0">
                <a:solidFill>
                  <a:schemeClr val="tx1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7967" lvl="0" indent="-227967" algn="ctr" defTabSz="911865" rtl="0" eaLnBrk="1" latinLnBrk="0" hangingPunct="1">
              <a:lnSpc>
                <a:spcPct val="90000"/>
              </a:lnSpc>
              <a:spcBef>
                <a:spcPts val="997"/>
              </a:spcBef>
            </a:pPr>
            <a:r>
              <a:rPr lang="en-GB"/>
              <a:t>Title/Credentials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849BD46-0ABE-E14A-872D-2CEBCE4E7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25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54021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484817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30487818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defPPr>
              <a:defRPr lang="en-US"/>
            </a:defPPr>
            <a:lvl1pPr marL="0" algn="l" defTabSz="684441" rtl="0" eaLnBrk="1" latinLnBrk="0" hangingPunct="1">
              <a:defRPr sz="599" b="0" i="0" kern="120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  <a:lvl2pPr marL="34222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44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666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88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1101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332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95542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37763" algn="l" defTabSz="684441" rtl="0" eaLnBrk="1" latinLnBrk="0" hangingPunct="1">
              <a:defRPr sz="134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BECF47A4-8218-9549-A097-8655207F57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31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62162003-47E0-A64A-A006-42863B4BF3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574100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57C41C7-FC51-2646-AC41-BBEBCBC464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8FC2FB3-FFA3-DF42-A18F-8208F8D9C2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158690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4A5ADB-1F59-BD40-8C23-624C5EABBE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8"/>
            <a:ext cx="9144000" cy="51412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47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0052511A-0B9D-BF44-B217-A4139195D1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" y="2"/>
            <a:ext cx="9143999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417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up, table, coffee&#10;&#10;Description automatically generated">
            <a:extLst>
              <a:ext uri="{FF2B5EF4-FFF2-40B4-BE49-F238E27FC236}">
                <a16:creationId xmlns:a16="http://schemas.microsoft.com/office/drawing/2014/main" id="{E8E27CC5-D47E-7147-9A72-5F4C6489D0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accent1"/>
                    </a:gs>
                    <a:gs pos="0">
                      <a:schemeClr val="accent2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99000">
                <a:schemeClr val="accent1"/>
              </a:gs>
              <a:gs pos="0">
                <a:schemeClr val="accent2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4A402D-4CB2-8F45-BC04-D942DFDB19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648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8BF6C69F-A584-9041-B4AD-0B820B643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C10DBF3-7597-264B-8D50-2A76DAF228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1296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6DF8C8DF-78A3-2148-ACE3-8175818CBF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818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684FEDF1-AA9F-1848-B98C-1B24F2E9BD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1664729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785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76B4CE5A-6C6E-3341-9114-82DFC28DF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CBA36-3E84-914F-B246-C31E747398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1F677-3842-2843-A0A6-F7417E830525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B775DD4-DE1C-9147-9DE1-CEB9E89FD519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chemeClr val="tx2"/>
              </a:gs>
              <a:gs pos="0">
                <a:schemeClr val="accent5"/>
              </a:gs>
              <a:gs pos="36000">
                <a:schemeClr val="accent4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707B1F22-7828-DF4A-87CD-AD39EDC1B2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chemeClr val="tx2"/>
                    </a:gs>
                    <a:gs pos="0">
                      <a:schemeClr val="accent5"/>
                    </a:gs>
                    <a:gs pos="33000">
                      <a:schemeClr val="accent4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327E3D7-1469-BB44-B7F6-EE7AC904E4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1472" y="632386"/>
            <a:ext cx="1238704" cy="600373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405655-9E1E-624E-8F72-A5FDE03F048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</p:spTree>
    <p:extLst>
      <p:ext uri="{BB962C8B-B14F-4D97-AF65-F5344CB8AC3E}">
        <p14:creationId xmlns:p14="http://schemas.microsoft.com/office/powerpoint/2010/main" val="41508330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irl sitting on top of a building&#10;&#10;Description automatically generated">
            <a:extLst>
              <a:ext uri="{FF2B5EF4-FFF2-40B4-BE49-F238E27FC236}">
                <a16:creationId xmlns:a16="http://schemas.microsoft.com/office/drawing/2014/main" id="{7577F478-0A53-B041-8863-94D9EDF15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544A2-2401-9640-8203-25164ECBA9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158943-F7FB-8244-B75E-4300860955A3}"/>
              </a:ext>
            </a:extLst>
          </p:cNvPr>
          <p:cNvSpPr/>
          <p:nvPr userDrawn="1"/>
        </p:nvSpPr>
        <p:spPr>
          <a:xfrm>
            <a:off x="1876425" y="1838324"/>
            <a:ext cx="5410200" cy="211455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9F02B6-D3FC-CB4E-A0C4-D559031C29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876425" y="2509407"/>
            <a:ext cx="5391150" cy="754653"/>
          </a:xfrm>
          <a:prstGeom prst="rect">
            <a:avLst/>
          </a:prstGeom>
        </p:spPr>
        <p:txBody>
          <a:bodyPr lIns="0"/>
          <a:lstStyle>
            <a:lvl1pPr marL="0" marR="3803" indent="0" algn="ctr" defTabSz="684441" rtl="0" eaLnBrk="1" latinLnBrk="0" hangingPunct="1">
              <a:lnSpc>
                <a:spcPts val="4492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4492" b="1" kern="1200" dirty="0">
                <a:gradFill>
                  <a:gsLst>
                    <a:gs pos="100000">
                      <a:srgbClr val="E20325"/>
                    </a:gs>
                    <a:gs pos="0">
                      <a:srgbClr val="FF4A18"/>
                    </a:gs>
                  </a:gsLst>
                  <a:lin ang="114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1F34E1-200C-7840-ADCE-3E079B9FDD7B}"/>
              </a:ext>
            </a:extLst>
          </p:cNvPr>
          <p:cNvSpPr/>
          <p:nvPr/>
        </p:nvSpPr>
        <p:spPr>
          <a:xfrm>
            <a:off x="4279773" y="1529604"/>
            <a:ext cx="603504" cy="603504"/>
          </a:xfrm>
          <a:prstGeom prst="ellipse">
            <a:avLst/>
          </a:prstGeom>
          <a:gradFill>
            <a:gsLst>
              <a:gs pos="100000">
                <a:srgbClr val="E20325"/>
              </a:gs>
              <a:gs pos="0">
                <a:srgbClr val="FF4A18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6590E3C-4F98-3344-B699-6336996E46D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314376" y="1563677"/>
            <a:ext cx="534302" cy="535358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599">
                <a:solidFill>
                  <a:schemeClr val="bg1"/>
                </a:solidFill>
              </a:defRPr>
            </a:lvl1pPr>
          </a:lstStyle>
          <a:p>
            <a:r>
              <a:rPr lang="en-US"/>
              <a:t>Insert  icon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7DF53D-E8C7-AE48-BFA4-CC2C2C51CB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75011" y="632386"/>
            <a:ext cx="1231623" cy="60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3378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Do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F931946-1C76-E24D-9FAC-E1CE65BB6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5528" y="2"/>
            <a:ext cx="8348472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D61C6F-7305-D44B-860D-D8FE5728CB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7825" y="1669404"/>
            <a:ext cx="4407368" cy="2654353"/>
          </a:xfrm>
          <a:prstGeom prst="rect">
            <a:avLst/>
          </a:prstGeom>
        </p:spPr>
        <p:txBody>
          <a:bodyPr/>
          <a:lstStyle>
            <a:lvl1pPr marL="299484" indent="-299484">
              <a:buClr>
                <a:schemeClr val="tx1"/>
              </a:buClr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2246" b="0" i="0">
                <a:latin typeface="Whitney-MediumItalic" pitchFamily="2" charset="0"/>
              </a:defRPr>
            </a:lvl1pPr>
            <a:lvl2pPr marL="32340" indent="-161700">
              <a:buClr>
                <a:schemeClr val="tx1"/>
              </a:buClr>
              <a:defRPr sz="1348"/>
            </a:lvl2pPr>
            <a:lvl3pPr marL="32340" indent="-161700">
              <a:buClr>
                <a:schemeClr val="tx1"/>
              </a:buClr>
              <a:defRPr sz="1048"/>
            </a:lvl3pPr>
            <a:lvl4pPr marL="32340" indent="-161700">
              <a:buClr>
                <a:schemeClr val="tx1"/>
              </a:buClr>
              <a:defRPr sz="1048"/>
            </a:lvl4pPr>
            <a:lvl5pPr marL="32340" indent="-161700">
              <a:buClr>
                <a:schemeClr val="tx1"/>
              </a:buClr>
              <a:defRPr sz="104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964E6-3021-BA4B-865C-686BA686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559082B-F6E9-154C-9B6C-6BA4C205F7C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76386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C668749D-E36F-3D43-B65E-A7905C42E9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94" y="7529"/>
            <a:ext cx="88392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47699DA-2BDD-304C-8CC2-E0D991AB27B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1D1A61D-1513-184C-A6A2-3245156451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7885" y="2042988"/>
            <a:ext cx="4472596" cy="228577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309F9AD-B716-D842-91AE-611B4330458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8417" y="1604963"/>
            <a:ext cx="4471416" cy="455317"/>
          </a:xfrm>
          <a:prstGeom prst="rect">
            <a:avLst/>
          </a:prstGeom>
        </p:spPr>
        <p:txBody>
          <a:bodyPr lIns="0">
            <a:spAutoFit/>
          </a:bodyPr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8E248F7B-25C7-BD4E-A278-2E20EB81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587658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FB06130-025B-0345-9407-3BE9A5B2B4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144" y="4594400"/>
            <a:ext cx="733425" cy="314325"/>
          </a:xfrm>
          <a:prstGeom prst="rect">
            <a:avLst/>
          </a:prstGeom>
        </p:spPr>
      </p:pic>
      <p:pic>
        <p:nvPicPr>
          <p:cNvPr id="10" name="Picture 9" descr="A person in a white shirt&#10;&#10;Description automatically generated">
            <a:extLst>
              <a:ext uri="{FF2B5EF4-FFF2-40B4-BE49-F238E27FC236}">
                <a16:creationId xmlns:a16="http://schemas.microsoft.com/office/drawing/2014/main" id="{890E058F-862A-E141-A342-86F900E629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300605" y="2"/>
            <a:ext cx="5843397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B3CA78-AFCA-0A4C-93FE-D48F8D15FB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EC9E690E-1E39-4B41-B52C-3C8BB2814C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493" y="2042989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CD6B9B3-6ECA-0949-8C79-B41D940591D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4493" y="1604963"/>
            <a:ext cx="4508954" cy="434579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rgbClr val="FFC000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1809484D-1D5E-5248-ABAE-B178F563164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4493" y="2798236"/>
            <a:ext cx="4508954" cy="66548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213917" marR="0" indent="-213917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Pct val="12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</a:buBlip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40C8872E-218C-794F-BD05-706998085ED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A428FF4-A3EC-0141-B2F7-8755BAFC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437148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AC61C681-2B9E-364B-BDA4-2BB7B94367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" y="2"/>
            <a:ext cx="9141714" cy="5143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9621E1A-A1BA-BC4E-9240-A133059C8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268016"/>
          </a:xfrm>
          <a:prstGeom prst="rect">
            <a:avLst/>
          </a:prstGeom>
        </p:spPr>
        <p:txBody>
          <a:bodyPr lIns="1655999" tIns="827999" rIns="503999"/>
          <a:lstStyle>
            <a:lvl1pPr algn="l">
              <a:defRPr sz="3742" b="0" i="0">
                <a:gradFill>
                  <a:gsLst>
                    <a:gs pos="0">
                      <a:srgbClr val="FFC000"/>
                    </a:gs>
                    <a:gs pos="63000">
                      <a:schemeClr val="accent4"/>
                    </a:gs>
                  </a:gsLst>
                  <a:lin ang="0" scaled="0"/>
                </a:gradFill>
                <a:latin typeface="Tungsten Medium" pitchFamily="2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E5C46C0-7B4E-A242-B7BD-DF2DBC2BD99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63900" y="1314714"/>
            <a:ext cx="4635103" cy="2014538"/>
          </a:xfrm>
          <a:prstGeom prst="rect">
            <a:avLst/>
          </a:prstGeom>
        </p:spPr>
        <p:txBody>
          <a:bodyPr/>
          <a:lstStyle>
            <a:lvl1pPr marL="269501" indent="-269501">
              <a:buClr>
                <a:schemeClr val="accent4"/>
              </a:buClr>
              <a:buFont typeface="+mj-lt"/>
              <a:buAutoNum type="arabicPeriod"/>
              <a:defRPr lang="en-AU" sz="1797" b="0" i="0" smtClean="0">
                <a:effectLst/>
                <a:latin typeface="Whitney-MediumItalic" pitchFamily="2" charset="0"/>
              </a:defRPr>
            </a:lvl1pPr>
            <a:lvl2pPr marL="455933" indent="0">
              <a:buNone/>
              <a:defRPr sz="2246"/>
            </a:lvl2pPr>
            <a:lvl3pPr marL="911865" indent="0">
              <a:buNone/>
              <a:defRPr sz="2246"/>
            </a:lvl3pPr>
            <a:lvl4pPr marL="1367798" indent="0">
              <a:buNone/>
              <a:defRPr sz="2246"/>
            </a:lvl4pPr>
            <a:lvl5pPr marL="1823731" indent="0">
              <a:buNone/>
              <a:defRPr sz="2246"/>
            </a:lvl5pPr>
          </a:lstStyle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AU" b="0" i="0">
              <a:solidFill>
                <a:srgbClr val="000000"/>
              </a:solidFill>
              <a:effectLst/>
              <a:latin typeface="Open Sans"/>
            </a:endParaRPr>
          </a:p>
          <a:p>
            <a:pPr lvl="0"/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Lorem ipsum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dolor</a:t>
            </a:r>
            <a:r>
              <a:rPr lang="en-AU" b="0" i="0">
                <a:solidFill>
                  <a:srgbClr val="000000"/>
                </a:solidFill>
                <a:effectLst/>
                <a:latin typeface="Open Sans"/>
              </a:rPr>
              <a:t> sit </a:t>
            </a:r>
            <a:r>
              <a:rPr lang="en-AU" b="0" i="0" err="1">
                <a:solidFill>
                  <a:srgbClr val="000000"/>
                </a:solidFill>
                <a:effectLst/>
                <a:latin typeface="Open Sans"/>
              </a:rPr>
              <a:t>amet</a:t>
            </a:r>
            <a:endParaRPr lang="en-US"/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6579C72-70DC-AD43-B2C0-FC67F16772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83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864B7DE2-E78F-9D46-8866-B6F3CE7F86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DF86F8-DA96-5A47-AA21-D7FA1CEB7C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5D7A14B-0549-DD42-9E4F-9862E8AE23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8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A979C8E-1DC8-7F4D-B589-024835C50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85146" y="1976671"/>
            <a:ext cx="2964530" cy="4038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46" b="0" i="0">
                <a:gradFill>
                  <a:gsLst>
                    <a:gs pos="0">
                      <a:schemeClr val="accent5"/>
                    </a:gs>
                    <a:gs pos="63000">
                      <a:schemeClr val="accent4"/>
                    </a:gs>
                  </a:gsLst>
                  <a:lin ang="0" scaled="1"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97A0F3A6-DEC1-9742-96D4-7D08FDC01D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1E9108A-A41A-144E-9D5D-DCCC55B227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8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44ED69E7-A0ED-1C42-A18D-0F83A091BFB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85146" y="2402310"/>
            <a:ext cx="2964530" cy="1096140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FC15A6CB-9B58-DA4D-8DBF-804D01633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51347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1D6A2F-2F0D-FE4E-B7A7-92AABBF4C93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70E5CFCE-985F-E24F-998F-38BCDD92DE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AB00700-3C7C-644A-8476-9A4E8B08469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045113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6C8781DC-B355-BA48-A6D8-32B6D7C9F29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09414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72E80E52-72A2-0243-9BF8-50607873DE5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224389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FB0FE349-25C7-1B4F-8EED-BFBE8184CBD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311097" y="1447708"/>
            <a:ext cx="764351" cy="763408"/>
          </a:xfrm>
          <a:prstGeom prst="ellipse">
            <a:avLst/>
          </a:prstGeom>
          <a:noFill/>
          <a:ln w="44450">
            <a:solidFill>
              <a:schemeClr val="bg1">
                <a:lumMod val="8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05A2796F-DB4D-8D4A-89A3-9D20969192A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8573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A372C178-1663-9F46-84E8-774E2016209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14326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7" name="Text Placeholder 8">
            <a:extLst>
              <a:ext uri="{FF2B5EF4-FFF2-40B4-BE49-F238E27FC236}">
                <a16:creationId xmlns:a16="http://schemas.microsoft.com/office/drawing/2014/main" id="{44E9F0BF-EC54-CD40-AFC5-C7248E43E7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47851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CF50C1F0-F3EF-A94F-8F9D-CAAB4C81074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834557" y="2680261"/>
            <a:ext cx="1717429" cy="1933685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ctr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9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 </a:t>
            </a:r>
          </a:p>
          <a:p>
            <a:pPr lvl="0"/>
            <a:endParaRPr lang="en-US"/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E02BFB59-F286-F343-8741-EB5FA29694E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573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chemeClr val="accent1"/>
                    </a:gs>
                    <a:gs pos="100000">
                      <a:srgbClr val="05ADBE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23271C69-33EB-5845-82A5-FA7A0316F0F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40550" y="2211114"/>
            <a:ext cx="1690436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0">
                      <a:srgbClr val="05ADBE"/>
                    </a:gs>
                    <a:gs pos="99000">
                      <a:schemeClr val="accent2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FA45F48F-0486-AA4E-9E4A-2C8C9A4BEC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53165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dirty="0">
                <a:gradFill>
                  <a:gsLst>
                    <a:gs pos="96000">
                      <a:srgbClr val="FF7A06"/>
                    </a:gs>
                    <a:gs pos="0">
                      <a:srgbClr val="FD9E03"/>
                    </a:gs>
                  </a:gsLst>
                  <a:lin ang="0" scaled="1"/>
                </a:gradFill>
                <a:latin typeface="Tungsten-Medium"/>
                <a:ea typeface="+mn-ea"/>
                <a:cs typeface="Tungsten-Medium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B6379CA9-AF6B-5E41-BDF5-96E7A67C652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829244" y="2211114"/>
            <a:ext cx="1717429" cy="466259"/>
          </a:xfrm>
          <a:prstGeom prst="rect">
            <a:avLst/>
          </a:prstGeom>
        </p:spPr>
        <p:txBody>
          <a:bodyPr anchor="b">
            <a:noAutofit/>
          </a:bodyPr>
          <a:lstStyle>
            <a:lvl1pPr marL="9507" marR="3803" indent="0" algn="ctr" defTabSz="684441" rtl="0" eaLnBrk="1" latinLnBrk="0" hangingPunct="1">
              <a:lnSpc>
                <a:spcPct val="77800"/>
              </a:lnSpc>
              <a:spcBef>
                <a:spcPts val="674"/>
              </a:spcBef>
              <a:buNone/>
              <a:defRPr lang="en-US" sz="2246" kern="1200" spc="-4" dirty="0">
                <a:gradFill>
                  <a:gsLst>
                    <a:gs pos="0">
                      <a:srgbClr val="F85A0F"/>
                    </a:gs>
                    <a:gs pos="100000">
                      <a:srgbClr val="E30327"/>
                    </a:gs>
                  </a:gsLst>
                  <a:lin ang="0" scaled="1"/>
                </a:gradFill>
                <a:latin typeface="Tungsten-Medium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Heading here</a:t>
            </a: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7514FD74-59A3-F64A-85B9-7FB7540C9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04991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644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4644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26B842B5-068F-9043-9AE8-85460F32D2E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4" name="Picture 23" descr="A screenshot of a computer&#10;&#10;Description automatically generated">
            <a:extLst>
              <a:ext uri="{FF2B5EF4-FFF2-40B4-BE49-F238E27FC236}">
                <a16:creationId xmlns:a16="http://schemas.microsoft.com/office/drawing/2014/main" id="{C7C6706F-2B0D-5348-A9EE-472D4B083B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440" y="1145251"/>
            <a:ext cx="5228866" cy="4115424"/>
          </a:xfrm>
          <a:prstGeom prst="rect">
            <a:avLst/>
          </a:prstGeom>
        </p:spPr>
      </p:pic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5503F213-889D-B649-9278-12A0AC41933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04162" y="1579830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26" name="Picture 25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B1E3B91A-E738-224F-AA65-357A69298F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21" y="2571751"/>
            <a:ext cx="1418115" cy="2501281"/>
          </a:xfrm>
          <a:prstGeom prst="rect">
            <a:avLst/>
          </a:prstGeom>
        </p:spPr>
      </p:pic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534F2BA9-E0AC-E749-854A-5B395F5AC02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94655" y="2835202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EA6C2CC-FD38-B745-BF5D-607D501D4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786584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F2CF3-6EA8-834C-B7F4-4B91A0EA16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D408E442-5460-9F47-82C5-222FE5F6C3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922" y="1492571"/>
            <a:ext cx="3857187" cy="679331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4441" rtl="0" eaLnBrk="1" fontAlgn="auto" latinLnBrk="0" hangingPunct="1">
              <a:lnSpc>
                <a:spcPct val="10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347" b="1" kern="1200" spc="-4">
                <a:solidFill>
                  <a:srgbClr val="333E48"/>
                </a:solidFill>
                <a:latin typeface="Whitney-Bold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lvl="0"/>
            <a:endParaRPr lang="en-U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280E6A4-9FC2-884F-AC7E-737374187B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78" y="2223363"/>
            <a:ext cx="2991600" cy="2447699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3803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 lang="en-US" sz="1048" kern="1200" spc="-23">
                <a:solidFill>
                  <a:srgbClr val="333E48"/>
                </a:solidFill>
                <a:latin typeface="Whitney-MediumItalic" pitchFamily="2" charset="0"/>
                <a:ea typeface="+mn-ea"/>
                <a:cs typeface="+mn-cs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marL="0" lvl="0" algn="l" defTabSz="684441" rtl="0" eaLnBrk="1" latinLnBrk="0" hangingPunct="1"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marL="0" marR="3803" lvl="0" indent="0" algn="l" defTabSz="684441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>
                <a:schemeClr val="bg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.</a:t>
            </a:r>
          </a:p>
          <a:p>
            <a:pPr marL="0" lvl="0" algn="l" defTabSz="684441" rtl="0" eaLnBrk="1" latinLnBrk="0" hangingPunct="1">
              <a:defRPr/>
            </a:pPr>
            <a:endParaRPr lang="en-US"/>
          </a:p>
          <a:p>
            <a:pPr lvl="0"/>
            <a:endParaRPr lang="en-US"/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F9DEE986-CEB7-D64B-9DD0-86248C7BA11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0886" y="208432"/>
            <a:ext cx="1130005" cy="9135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899" b="0" i="0">
                <a:latin typeface="Whitney Book" pitchFamily="2" charset="0"/>
              </a:defRPr>
            </a:lvl1pPr>
          </a:lstStyle>
          <a:p>
            <a:r>
              <a:rPr lang="en-US"/>
              <a:t>Insert Partner Logo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5AFF59C0-285B-D242-806C-CF2E56118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88336" y="-153722"/>
            <a:ext cx="2561745" cy="1890665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7FD096C3-F32E-674E-A2D7-6C952E9860B3}"/>
              </a:ext>
            </a:extLst>
          </p:cNvPr>
          <p:cNvSpPr/>
          <p:nvPr/>
        </p:nvSpPr>
        <p:spPr>
          <a:xfrm>
            <a:off x="7342791" y="636197"/>
            <a:ext cx="310831" cy="3108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1" b="0" i="0">
              <a:latin typeface="Whitney Book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8D9749-AE69-6D4E-8F05-52180276F9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68110" y="563337"/>
            <a:ext cx="1600200" cy="449036"/>
          </a:xfrm>
          <a:prstGeom prst="rect">
            <a:avLst/>
          </a:prstGeom>
        </p:spPr>
        <p:txBody>
          <a:bodyPr anchor="ctr"/>
          <a:lstStyle>
            <a:lvl1pPr marL="0" indent="0" algn="l" defTabSz="684441" rtl="0" eaLnBrk="1" latinLnBrk="0" hangingPunct="1">
              <a:buNone/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1pPr>
            <a:lvl2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2pPr>
            <a:lvl3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3pPr>
            <a:lvl4pPr marL="0" algn="l" defTabSz="684441" rtl="0" eaLnBrk="1" latinLnBrk="0" hangingPunct="1">
              <a:defRPr lang="en-GB" sz="1347" kern="1200" dirty="0" smtClean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4pPr>
            <a:lvl5pPr marL="0" algn="l" defTabSz="684441" rtl="0" eaLnBrk="1" latinLnBrk="0" hangingPunct="1">
              <a:defRPr lang="en-US" sz="1347" kern="1200" dirty="0">
                <a:solidFill>
                  <a:schemeClr val="bg1"/>
                </a:solidFill>
                <a:latin typeface="Tungsten Bold" pitchFamily="2" charset="0"/>
                <a:ea typeface="+mn-ea"/>
                <a:cs typeface="+mn-cs"/>
              </a:defRPr>
            </a:lvl5pPr>
          </a:lstStyle>
          <a:p>
            <a:pPr lvl="0"/>
            <a:r>
              <a:rPr lang="en-GB"/>
              <a:t>DIGITAL THERAPEUTICS</a:t>
            </a:r>
            <a:endParaRPr lang="en-US"/>
          </a:p>
        </p:txBody>
      </p:sp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D1DD2E75-F5ED-E741-B351-622116B8AE2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446" y="947027"/>
            <a:ext cx="5228866" cy="411542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641148F-C829-394B-A746-58EF2ED73B5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761167" y="1381606"/>
            <a:ext cx="3933202" cy="2111606"/>
          </a:xfrm>
          <a:custGeom>
            <a:avLst/>
            <a:gdLst>
              <a:gd name="connsiteX0" fmla="*/ 0 w 5244269"/>
              <a:gd name="connsiteY0" fmla="*/ 0 h 2815476"/>
              <a:gd name="connsiteX1" fmla="*/ 5244269 w 5244269"/>
              <a:gd name="connsiteY1" fmla="*/ 0 h 2815476"/>
              <a:gd name="connsiteX2" fmla="*/ 5244269 w 5244269"/>
              <a:gd name="connsiteY2" fmla="*/ 2815476 h 2815476"/>
              <a:gd name="connsiteX3" fmla="*/ 766118 w 5244269"/>
              <a:gd name="connsiteY3" fmla="*/ 2815476 h 2815476"/>
              <a:gd name="connsiteX4" fmla="*/ 766118 w 5244269"/>
              <a:gd name="connsiteY4" fmla="*/ 1664156 h 2815476"/>
              <a:gd name="connsiteX5" fmla="*/ 510884 w 5244269"/>
              <a:gd name="connsiteY5" fmla="*/ 1408922 h 2815476"/>
              <a:gd name="connsiteX6" fmla="*/ 0 w 5244269"/>
              <a:gd name="connsiteY6" fmla="*/ 1408922 h 281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44269" h="2815476">
                <a:moveTo>
                  <a:pt x="0" y="0"/>
                </a:moveTo>
                <a:lnTo>
                  <a:pt x="5244269" y="0"/>
                </a:lnTo>
                <a:lnTo>
                  <a:pt x="5244269" y="2815476"/>
                </a:lnTo>
                <a:lnTo>
                  <a:pt x="766118" y="2815476"/>
                </a:lnTo>
                <a:lnTo>
                  <a:pt x="766118" y="1664156"/>
                </a:lnTo>
                <a:cubicBezTo>
                  <a:pt x="766118" y="1523194"/>
                  <a:pt x="651846" y="1408922"/>
                  <a:pt x="510884" y="1408922"/>
                </a:cubicBezTo>
                <a:lnTo>
                  <a:pt x="0" y="140892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pic>
        <p:nvPicPr>
          <p:cNvPr id="13" name="Picture 12" descr="A picture containing drawing, mirror&#10;&#10;Description automatically generated">
            <a:extLst>
              <a:ext uri="{FF2B5EF4-FFF2-40B4-BE49-F238E27FC236}">
                <a16:creationId xmlns:a16="http://schemas.microsoft.com/office/drawing/2014/main" id="{8912B086-F8D6-C344-990B-CA601D11C51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4526" y="2373527"/>
            <a:ext cx="1418115" cy="2501281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76CB3E92-83E2-6E44-B68B-995A60E5E725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1660" y="2636977"/>
            <a:ext cx="1019015" cy="1903616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123" b="0" i="0">
                <a:latin typeface="Whitney Book" pitchFamily="2" charset="0"/>
              </a:defRPr>
            </a:lvl1pPr>
          </a:lstStyle>
          <a:p>
            <a:r>
              <a:rPr lang="en-US"/>
              <a:t>Insert screenshot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45DB6582-A763-7B41-8D4F-45C75BD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0451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15">
          <p15:clr>
            <a:srgbClr val="FBAE40"/>
          </p15:clr>
        </p15:guide>
        <p15:guide id="2" pos="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853794" y="710028"/>
            <a:ext cx="2532347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003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F1F15D-07C3-A84B-AED6-1E3DA50897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7" name="Text Placeholder 26">
            <a:extLst>
              <a:ext uri="{FF2B5EF4-FFF2-40B4-BE49-F238E27FC236}">
                <a16:creationId xmlns:a16="http://schemas.microsoft.com/office/drawing/2014/main" id="{3987ACAB-F5CD-1C4C-A7AE-612D9B580D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21839" y="4796154"/>
            <a:ext cx="6156012" cy="3557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599">
                <a:solidFill>
                  <a:srgbClr val="8F9295"/>
                </a:solidFill>
                <a:latin typeface="Franklin Gothic Book" panose="020B0503020102020204" pitchFamily="34" charset="0"/>
              </a:defRPr>
            </a:lvl1pPr>
            <a:lvl2pPr marL="342266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C65DD2A-A033-C44D-85A1-B57F59D496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0" y="820801"/>
            <a:ext cx="9144000" cy="434578"/>
          </a:xfrm>
          <a:prstGeom prst="rect">
            <a:avLst/>
          </a:prstGeom>
        </p:spPr>
        <p:txBody>
          <a:bodyPr tIns="216000"/>
          <a:lstStyle>
            <a:lvl1pPr marL="0" indent="0" algn="ctr">
              <a:buNone/>
              <a:defRPr lang="en-US" sz="1348" b="0" i="0" kern="1200" dirty="0">
                <a:solidFill>
                  <a:schemeClr val="tx1"/>
                </a:solidFill>
                <a:latin typeface="Whitney-MediumItalic" pitchFamily="2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D0360A8-1A4A-9943-8F54-AE0781478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Tungsten Medium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82569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blurry close up of a person&#10;&#10;Description automatically generated">
            <a:extLst>
              <a:ext uri="{FF2B5EF4-FFF2-40B4-BE49-F238E27FC236}">
                <a16:creationId xmlns:a16="http://schemas.microsoft.com/office/drawing/2014/main" id="{FCE5E474-A9E5-5D47-8250-8624D16057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500"/>
          </a:xfrm>
          <a:prstGeom prst="rect">
            <a:avLst/>
          </a:prstGeom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CEF885B-213E-DE42-AFBF-680C56F7CA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EB35DF5A-1979-5845-BD69-3B89D2FBD6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746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90052C59-E328-F840-8171-AAE85CC2F0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64525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0A09620-585A-FF47-8B2B-5D698B0D41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61590" y="2571751"/>
            <a:ext cx="2414954" cy="3778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kumimoji="0" lang="en-US" sz="2246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ungsten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684533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Heading here</a:t>
            </a:r>
          </a:p>
        </p:txBody>
      </p:sp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BF2DCC53-5D97-3744-BE8E-2304D8401940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16177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9">
            <a:extLst>
              <a:ext uri="{FF2B5EF4-FFF2-40B4-BE49-F238E27FC236}">
                <a16:creationId xmlns:a16="http://schemas.microsoft.com/office/drawing/2014/main" id="{CD4BBC94-63D1-C644-8B23-F3EBCA72064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54940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52638499-B78C-634F-BA99-25EDB4C7C5D7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62249" y="2949208"/>
            <a:ext cx="2414588" cy="1123172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168757" indent="-168757">
              <a:lnSpc>
                <a:spcPct val="107000"/>
              </a:lnSpc>
              <a:spcBef>
                <a:spcPts val="75"/>
              </a:spcBef>
              <a:spcAft>
                <a:spcPts val="225"/>
              </a:spcAft>
              <a:buClr>
                <a:schemeClr val="accent6"/>
              </a:buClr>
              <a:buSzPct val="110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tabLst/>
              <a:defRPr sz="1048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5FC4F1D-9D49-F84B-989F-658D3C0C723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96477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421A0CA-DBF8-1F4C-844B-26D1D2085BE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10132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7041300-41FA-A047-AE97-0B8F84F7386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6161" y="1447707"/>
            <a:ext cx="941362" cy="940200"/>
          </a:xfrm>
          <a:prstGeom prst="ellipse">
            <a:avLst/>
          </a:prstGeom>
          <a:noFill/>
          <a:ln w="4445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749" b="0" i="0">
                <a:solidFill>
                  <a:schemeClr val="bg1"/>
                </a:solidFill>
                <a:latin typeface="Whitney Book" pitchFamily="2" charset="0"/>
              </a:defRPr>
            </a:lvl1pPr>
          </a:lstStyle>
          <a:p>
            <a:r>
              <a:rPr lang="en-US"/>
              <a:t>Insert icon here</a:t>
            </a:r>
          </a:p>
        </p:txBody>
      </p:sp>
    </p:spTree>
    <p:extLst>
      <p:ext uri="{BB962C8B-B14F-4D97-AF65-F5344CB8AC3E}">
        <p14:creationId xmlns:p14="http://schemas.microsoft.com/office/powerpoint/2010/main" val="300085845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73FAA3F-235A-074F-ABF5-E75274EC2448}"/>
              </a:ext>
            </a:extLst>
          </p:cNvPr>
          <p:cNvSpPr txBox="1">
            <a:spLocks/>
          </p:cNvSpPr>
          <p:nvPr userDrawn="1"/>
        </p:nvSpPr>
        <p:spPr>
          <a:xfrm>
            <a:off x="0" y="161216"/>
            <a:ext cx="9144000" cy="10096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ungsten Medium" pitchFamily="2" charset="0"/>
                <a:ea typeface="+mj-ea"/>
                <a:cs typeface="+mj-cs"/>
              </a:defRPr>
            </a:lvl1pPr>
          </a:lstStyle>
          <a:p>
            <a:r>
              <a:rPr lang="en-US" sz="4392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977021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25523418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sktop, Mobi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E3B2A817-DDF7-6E47-BA35-925DB1D8F6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24476" y="1794065"/>
            <a:ext cx="3335820" cy="2682866"/>
          </a:xfrm>
          <a:prstGeom prst="rect">
            <a:avLst/>
          </a:prstGeom>
        </p:spPr>
        <p:txBody>
          <a:bodyPr wrap="square" lIns="0" rIns="90000">
            <a:noAutofit/>
          </a:bodyPr>
          <a:lstStyle>
            <a:lvl1pPr marL="0" marR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48" b="0" i="0">
                <a:latin typeface="Whitney-MediumItalic" pitchFamily="2" charset="0"/>
                <a:cs typeface="Calibri" panose="020F0502020204030204" pitchFamily="34" charset="0"/>
              </a:defRPr>
            </a:lvl1pPr>
            <a:lvl2pPr>
              <a:defRPr sz="1496"/>
            </a:lvl2pPr>
            <a:lvl3pPr>
              <a:defRPr sz="1496"/>
            </a:lvl3pPr>
            <a:lvl4pPr>
              <a:defRPr sz="1496"/>
            </a:lvl4pPr>
            <a:lvl5pPr>
              <a:defRPr sz="1496"/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 ipsum dolor. </a:t>
            </a:r>
          </a:p>
          <a:p>
            <a:pPr marL="0" marR="0" lvl="0" indent="0" algn="l" defTabSz="683900" rtl="0" eaLnBrk="1" fontAlgn="auto" latinLnBrk="0" hangingPunct="1">
              <a:lnSpc>
                <a:spcPct val="90000"/>
              </a:lnSpc>
              <a:spcBef>
                <a:spcPts val="7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.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</a:t>
            </a:r>
            <a:r>
              <a:rPr lang="en-US" err="1"/>
              <a:t>sed</a:t>
            </a:r>
            <a:r>
              <a:rPr lang="en-US"/>
              <a:t>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labore</a:t>
            </a:r>
            <a:r>
              <a:rPr lang="en-US"/>
              <a:t> et dolore magna </a:t>
            </a:r>
            <a:r>
              <a:rPr lang="en-US" err="1"/>
              <a:t>aliqua</a:t>
            </a:r>
            <a:r>
              <a:rPr lang="en-US"/>
              <a:t>. </a:t>
            </a:r>
          </a:p>
          <a:p>
            <a:pPr lvl="0"/>
            <a:r>
              <a:rPr lang="en-US"/>
              <a:t> </a:t>
            </a:r>
          </a:p>
          <a:p>
            <a:pPr lvl="0"/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15D2CAF-A28E-8B4C-87A1-CE3967DED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1440" bIns="45720" rtlCol="0" anchor="ctr"/>
          <a:lstStyle>
            <a:lvl1pPr algn="l">
              <a:defRPr sz="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72548F-09B4-AD46-B175-EC52871A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65B2DE4-9386-7C4B-BF0F-EEB89A9B82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24476" y="1336982"/>
            <a:ext cx="3334940" cy="4380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621" b="0" i="0">
                <a:gradFill flip="none" rotWithShape="1">
                  <a:gsLst>
                    <a:gs pos="0">
                      <a:schemeClr val="accent5"/>
                    </a:gs>
                    <a:gs pos="66000">
                      <a:schemeClr val="accent4"/>
                    </a:gs>
                  </a:gsLst>
                  <a:lin ang="0" scaled="1"/>
                  <a:tileRect/>
                </a:gradFill>
                <a:latin typeface="Tungsten Medium" pitchFamily="2" charset="0"/>
              </a:defRPr>
            </a:lvl1pPr>
          </a:lstStyle>
          <a:p>
            <a:pPr lvl="0"/>
            <a:r>
              <a:rPr lang="en-US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298970999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16730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2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899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2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6766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9E918E-A6ED-4C79-BF50-0276F406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68127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sid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18">
            <a:extLst>
              <a:ext uri="{FF2B5EF4-FFF2-40B4-BE49-F238E27FC236}">
                <a16:creationId xmlns:a16="http://schemas.microsoft.com/office/drawing/2014/main" id="{0B131568-0797-744B-91B1-659926640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53628" y="1483551"/>
            <a:ext cx="8806645" cy="167712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534"/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AD9A0-5188-5545-B804-00C612C6E4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© Virgin Pulse 2020</a:t>
            </a:r>
            <a:endParaRPr lang="en-US"/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3A8E507F-282E-D046-9B90-8076CBC1002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3834" y="361312"/>
            <a:ext cx="7987357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920" b="1" kern="1200" dirty="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  <a:gs pos="70000">
                      <a:schemeClr val="accent1"/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116894" marR="0" lvl="0" indent="-116894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3" name="Text Placeholder 38">
            <a:extLst>
              <a:ext uri="{FF2B5EF4-FFF2-40B4-BE49-F238E27FC236}">
                <a16:creationId xmlns:a16="http://schemas.microsoft.com/office/drawing/2014/main" id="{49C2B1C9-61A8-A645-A860-12FB95394E4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33834" y="840461"/>
            <a:ext cx="7987357" cy="591377"/>
          </a:xfrm>
          <a:prstGeom prst="rect">
            <a:avLst/>
          </a:prstGeom>
        </p:spPr>
        <p:txBody>
          <a:bodyPr numCol="2" spcCol="234000"/>
          <a:lstStyle>
            <a:lvl1pPr marL="0" indent="0">
              <a:lnSpc>
                <a:spcPct val="100000"/>
              </a:lnSpc>
              <a:buNone/>
              <a:defRPr lang="en-GB" sz="486" kern="1200" spc="-11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4" name="Text Placeholder 38">
            <a:extLst>
              <a:ext uri="{FF2B5EF4-FFF2-40B4-BE49-F238E27FC236}">
                <a16:creationId xmlns:a16="http://schemas.microsoft.com/office/drawing/2014/main" id="{C56D6F58-CDEF-7E44-9059-0080C0E09D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3629" y="3361393"/>
            <a:ext cx="2129966" cy="374708"/>
          </a:xfrm>
          <a:prstGeom prst="rect">
            <a:avLst/>
          </a:prstGeom>
        </p:spPr>
        <p:txBody>
          <a:bodyPr/>
          <a:lstStyle>
            <a:lvl1pPr marL="0" indent="0" algn="l" defTabSz="467516" rtl="0" eaLnBrk="1" latinLnBrk="0" hangingPunct="1">
              <a:buNone/>
              <a:defRPr lang="en-GB" sz="793" b="1" kern="1200" dirty="0">
                <a:gradFill>
                  <a:gsLst>
                    <a:gs pos="0">
                      <a:schemeClr val="accent4"/>
                    </a:gs>
                    <a:gs pos="100000">
                      <a:schemeClr val="accent6"/>
                    </a:gs>
                    <a:gs pos="70000">
                      <a:schemeClr val="accent6">
                        <a:lumMod val="100000"/>
                      </a:schemeClr>
                    </a:gs>
                  </a:gsLst>
                  <a:lin ang="13200000" scaled="0"/>
                </a:gradFill>
                <a:latin typeface="Whitney Semibold" pitchFamily="2" charset="0"/>
                <a:ea typeface="+mn-ea"/>
                <a:cs typeface="+mn-cs"/>
              </a:defRPr>
            </a:lvl1pPr>
          </a:lstStyle>
          <a:p>
            <a:pPr marL="0" marR="0" lvl="0" indent="-116894" algn="l" defTabSz="397074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26" name="Text Placeholder 38">
            <a:extLst>
              <a:ext uri="{FF2B5EF4-FFF2-40B4-BE49-F238E27FC236}">
                <a16:creationId xmlns:a16="http://schemas.microsoft.com/office/drawing/2014/main" id="{981B69FB-B4C0-A643-B574-49A4309EB5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3629" y="3840543"/>
            <a:ext cx="2129966" cy="591377"/>
          </a:xfrm>
          <a:prstGeom prst="rect">
            <a:avLst/>
          </a:prstGeom>
        </p:spPr>
        <p:txBody>
          <a:bodyPr numCol="1"/>
          <a:lstStyle>
            <a:lvl1pPr marL="0" indent="0">
              <a:buNone/>
              <a:defRPr lang="en-GB" sz="486" kern="1200" dirty="0">
                <a:solidFill>
                  <a:schemeClr val="bg2">
                    <a:lumMod val="50000"/>
                  </a:schemeClr>
                </a:solidFill>
                <a:latin typeface="Whitney Book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467579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 Master text styles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50CA12-C37B-A449-8E1B-B430807AAFD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96236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1" name="Text Placeholder 3">
            <a:extLst>
              <a:ext uri="{FF2B5EF4-FFF2-40B4-BE49-F238E27FC236}">
                <a16:creationId xmlns:a16="http://schemas.microsoft.com/office/drawing/2014/main" id="{8EEA5B51-6A84-2542-B9AA-767A5868156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496236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F251137-A72F-7343-A7C4-0DC1CA623FE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496236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5" name="Text Placeholder 3">
            <a:extLst>
              <a:ext uri="{FF2B5EF4-FFF2-40B4-BE49-F238E27FC236}">
                <a16:creationId xmlns:a16="http://schemas.microsoft.com/office/drawing/2014/main" id="{2B9473C9-E8D5-8A4F-B9A0-9B6327D388B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496236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6" name="Text Placeholder 3">
            <a:extLst>
              <a:ext uri="{FF2B5EF4-FFF2-40B4-BE49-F238E27FC236}">
                <a16:creationId xmlns:a16="http://schemas.microsoft.com/office/drawing/2014/main" id="{C3DDB964-3505-7047-8543-FEA930DB1ECC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429641" y="3338310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F525B9B3-41C4-5E46-8CEB-C1C32D1CD60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429641" y="3451914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8" name="Text Placeholder 3">
            <a:extLst>
              <a:ext uri="{FF2B5EF4-FFF2-40B4-BE49-F238E27FC236}">
                <a16:creationId xmlns:a16="http://schemas.microsoft.com/office/drawing/2014/main" id="{B0A0DE71-CE3F-B54E-80C8-59E99FCDB20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429641" y="3907073"/>
            <a:ext cx="2218618" cy="1080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12" b="1" i="0">
                <a:latin typeface="Whitney Semibold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9" name="Text Placeholder 3">
            <a:extLst>
              <a:ext uri="{FF2B5EF4-FFF2-40B4-BE49-F238E27FC236}">
                <a16:creationId xmlns:a16="http://schemas.microsoft.com/office/drawing/2014/main" id="{3360A16D-79E2-094F-94C3-CA5A8378F30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6429641" y="4024225"/>
            <a:ext cx="2218618" cy="374708"/>
          </a:xfrm>
          <a:prstGeom prst="rect">
            <a:avLst/>
          </a:prstGeom>
        </p:spPr>
        <p:txBody>
          <a:bodyPr tIns="0"/>
          <a:lstStyle>
            <a:lvl1pPr marL="0" indent="0">
              <a:buNone/>
              <a:defRPr sz="512" b="0" i="0">
                <a:latin typeface="Whitney Book" pitchFamily="2" charset="0"/>
              </a:defRPr>
            </a:lvl1pPr>
            <a:lvl2pPr>
              <a:defRPr sz="512" b="1" i="0">
                <a:latin typeface="Whitney Semibold" pitchFamily="2" charset="0"/>
              </a:defRPr>
            </a:lvl2pPr>
            <a:lvl3pPr>
              <a:defRPr sz="512" b="1" i="0">
                <a:latin typeface="Whitney Semibold" pitchFamily="2" charset="0"/>
              </a:defRPr>
            </a:lvl3pPr>
            <a:lvl4pPr>
              <a:defRPr sz="512" b="1" i="0">
                <a:latin typeface="Whitney Semibold" pitchFamily="2" charset="0"/>
              </a:defRPr>
            </a:lvl4pPr>
            <a:lvl5pPr>
              <a:defRPr sz="512" b="1" i="0">
                <a:latin typeface="Whitney Semibold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4098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3045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4144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5C20C475-CFD8-44C2-886A-7185769DC73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29151" y="0"/>
            <a:ext cx="310753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5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2" cy="9817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9A2D4F83-68C8-465D-BCB1-63895E6871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00958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40E674-1A0B-430C-B383-4782F9DF47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78819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EA63802-8122-40EB-8337-F62BAEE0B39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56680" y="1691774"/>
            <a:ext cx="2299531" cy="198725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64381" y="2851962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764381" y="844155"/>
            <a:ext cx="7615238" cy="185338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38100" dist="12700" dir="5400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750"/>
              </a:spcBef>
            </a:pPr>
            <a:endParaRPr lang="en-US" sz="1050" b="0" i="0">
              <a:solidFill>
                <a:schemeClr val="tx1"/>
              </a:solidFill>
              <a:latin typeface="Whitney-Medium" pitchFamily="2" charset="0"/>
            </a:endParaRP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601475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5894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16416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871688" y="3164267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601475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335894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116416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6871688" y="1204839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algn="t" rotWithShape="0">
              <a:prstClr val="black">
                <a:alpha val="2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5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97581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733283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490754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246025" y="2141282"/>
            <a:ext cx="675000" cy="675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8"/>
            <a:ext cx="2317188" cy="1502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3038" y="844155"/>
            <a:ext cx="2116175" cy="239715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263444" y="839408"/>
            <a:ext cx="2116175" cy="240189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7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-2250"/>
            <a:ext cx="9144000" cy="514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57778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7"/>
            <a:ext cx="3050381" cy="11486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24493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893968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263444" y="2001319"/>
            <a:ext cx="2116175" cy="126716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82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8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58480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94154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32205" y="1819717"/>
            <a:ext cx="1647415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2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1617" y="1819717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893342" y="1819716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65067" y="1819715"/>
            <a:ext cx="2114552" cy="156503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4" grpId="0" animBg="1"/>
      <p:bldP spid="14" grpId="1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109981" y="1109730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21619" y="710026"/>
            <a:ext cx="3050382" cy="1312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823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524923" y="1720940"/>
            <a:ext cx="2288485" cy="1707046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848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8728" y="1953972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 algn="ctr">
              <a:defRPr sz="7199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73716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7685" y="0"/>
            <a:ext cx="2282697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6" y="710028"/>
            <a:ext cx="4585666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0"/>
            <a:ext cx="228600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2412818"/>
            <a:ext cx="1171440" cy="11714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1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861303" y="0"/>
            <a:ext cx="2282697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e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2374" y="122685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1119455" y="435856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282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2065" y="710028"/>
            <a:ext cx="3049935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2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0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048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1619" y="0"/>
            <a:ext cx="3812381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3429000"/>
            <a:ext cx="3810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6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592840" y="1446775"/>
            <a:ext cx="2924040" cy="292404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817620" y="426720"/>
            <a:ext cx="2278380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17620" y="25731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309360" y="845820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309360" y="2992217"/>
            <a:ext cx="2278380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62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3995040" y="411956"/>
            <a:ext cx="1909967" cy="12877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469652" y="84582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95040" y="25731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469652" y="2992217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0428" y="844153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1520428" y="2990550"/>
            <a:ext cx="1909967" cy="12877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7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229362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55620" y="3429000"/>
            <a:ext cx="5326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62000" y="3429000"/>
            <a:ext cx="838200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sl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" y="-2250"/>
            <a:ext cx="9143874" cy="514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3969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334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0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9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8018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159004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4382" y="2571750"/>
            <a:ext cx="8379619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7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62000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3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382" y="3767967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569619" y="0"/>
            <a:ext cx="3810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4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381" y="710028"/>
            <a:ext cx="3059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00008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1" y="426720"/>
            <a:ext cx="4579619" cy="3002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93620" y="3429000"/>
            <a:ext cx="3802380" cy="1714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54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141220"/>
            <a:ext cx="2286000" cy="30022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8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l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9636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6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2293620" cy="25717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65620" y="2571750"/>
            <a:ext cx="2278380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5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6944679" y="3463291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844154"/>
            <a:ext cx="2293620" cy="3861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944679" y="2153723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944679" y="844155"/>
            <a:ext cx="2199321" cy="1242059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11" grpId="0" animBg="1"/>
      <p:bldP spid="11" grpId="1" animBg="1"/>
      <p:bldP spid="12" grpId="0" animBg="1"/>
      <p:bldP spid="12" grpId="1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3187338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844155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134099" y="1928263"/>
            <a:ext cx="1442358" cy="19561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4572000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7701642" y="1928263"/>
            <a:ext cx="1442358" cy="195616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49184" y="844153"/>
            <a:ext cx="2185586" cy="38611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44" grpId="0" animBg="1"/>
      <p:bldP spid="44" grpId="1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3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</p:bld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50380" y="0"/>
            <a:ext cx="229362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5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0"/>
            <a:ext cx="4579620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64380" y="256032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256032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9" grpId="0" animBg="1"/>
      <p:bldP spid="9" grpId="1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64380" y="2560320"/>
            <a:ext cx="4579620" cy="25831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850380" y="-22860"/>
            <a:ext cx="2293620" cy="25831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range wed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477000" y="1428750"/>
            <a:ext cx="2209800" cy="3352800"/>
          </a:xfrm>
        </p:spPr>
        <p:txBody>
          <a:bodyPr/>
          <a:lstStyle/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4863960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1524000" cy="3429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6810" y="171450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2810" y="0"/>
            <a:ext cx="1524000" cy="3429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7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11040" y="1628546"/>
            <a:ext cx="1645920" cy="23207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048000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1521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-476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5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46020" y="1714500"/>
            <a:ext cx="1524000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132421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818823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524000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9" grpId="0" animBg="1"/>
      <p:bldP spid="9" grpId="1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302806" y="1714500"/>
            <a:ext cx="1447253" cy="21488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59619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841061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927434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384248" y="1714500"/>
            <a:ext cx="1452185" cy="214884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276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564380" y="-22860"/>
            <a:ext cx="228600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850380" y="-22860"/>
            <a:ext cx="2293620" cy="51663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02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619" y="710028"/>
            <a:ext cx="3050381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34000" y="851306"/>
            <a:ext cx="3040380" cy="34311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855240"/>
            <a:ext cx="1531621" cy="34272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09140" y="1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3504340" y="1717483"/>
            <a:ext cx="2294480" cy="1717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809140" y="3433638"/>
            <a:ext cx="2294480" cy="171748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1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62000" y="0"/>
            <a:ext cx="8382000" cy="30175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u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-2250"/>
            <a:ext cx="9143870" cy="51479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148948"/>
            <a:ext cx="6096000" cy="3518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4248150"/>
            <a:ext cx="685800" cy="1714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40000" y="1399950"/>
            <a:ext cx="4464000" cy="280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742951"/>
            <a:ext cx="8382000" cy="45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6619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70120" y="2571750"/>
            <a:ext cx="3616022" cy="2145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521618" y="2571750"/>
            <a:ext cx="3050383" cy="214503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25885" y="1731374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7459980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7459980" y="173137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7459980" y="346274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725885" y="0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725885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984170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2234293" y="3468733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accel="50000" decel="5000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395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2789" y="870587"/>
            <a:ext cx="168402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9"/>
          </p:nvPr>
        </p:nvSpPr>
        <p:spPr>
          <a:xfrm>
            <a:off x="8486299" y="870586"/>
            <a:ext cx="168402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</p:bld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6159954" y="870586"/>
            <a:ext cx="2219666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840787" y="870587"/>
            <a:ext cx="2219666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</p:bld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1619" y="3308447"/>
            <a:ext cx="3812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152161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5006498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6748939" y="870586"/>
            <a:ext cx="1630680" cy="168402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264059" y="870587"/>
            <a:ext cx="1630680" cy="16840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23139" y="864043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2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Phone6_mockup_front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729" y="838787"/>
            <a:ext cx="2397580" cy="3750255"/>
          </a:xfrm>
          <a:prstGeom prst="rect">
            <a:avLst/>
          </a:prstGeom>
        </p:spPr>
      </p:pic>
      <p:pic>
        <p:nvPicPr>
          <p:cNvPr id="8" name="Picture 7" descr="iPhone6_mockup_front_white.png">
            <a:extLst>
              <a:ext uri="{FF2B5EF4-FFF2-40B4-BE49-F238E27FC236}">
                <a16:creationId xmlns:a16="http://schemas.microsoft.com/office/drawing/2014/main" id="{874DFAB0-A0E5-774B-B082-264D740A06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471" y="838787"/>
            <a:ext cx="2397580" cy="3750255"/>
          </a:xfrm>
          <a:prstGeom prst="rect">
            <a:avLst/>
          </a:prstGeom>
        </p:spPr>
      </p:pic>
      <p:pic>
        <p:nvPicPr>
          <p:cNvPr id="12" name="Picture 11" descr="iPhone6_mockup_front_white.png">
            <a:extLst>
              <a:ext uri="{FF2B5EF4-FFF2-40B4-BE49-F238E27FC236}">
                <a16:creationId xmlns:a16="http://schemas.microsoft.com/office/drawing/2014/main" id="{20219FE1-0C8D-B445-9F5A-DD4371250C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212" y="838787"/>
            <a:ext cx="2397580" cy="375025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D716B-E962-C346-B017-AEFBBA8E6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2835943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0C1BA476-0B97-2147-B640-B1F9F7BA9BD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129829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61FCEB10-15F8-FA49-94DC-72E48FF18E9E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858781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5E8AF3DD-00D0-684A-A373-E026F1B1C8DA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601314" y="1421971"/>
            <a:ext cx="1453241" cy="257175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accel="50000" decel="5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accel="50000" decel="50000" autoRev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38"/>
          <p:cNvGrpSpPr/>
          <p:nvPr userDrawn="1"/>
        </p:nvGrpSpPr>
        <p:grpSpPr>
          <a:xfrm>
            <a:off x="1513439" y="658928"/>
            <a:ext cx="1898199" cy="3789089"/>
            <a:chOff x="3421706" y="1143000"/>
            <a:chExt cx="2530932" cy="5052117"/>
          </a:xfrm>
        </p:grpSpPr>
        <p:sp>
          <p:nvSpPr>
            <p:cNvPr id="7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8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9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0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1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2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3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4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5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17" name="Группа 38"/>
          <p:cNvGrpSpPr/>
          <p:nvPr userDrawn="1"/>
        </p:nvGrpSpPr>
        <p:grpSpPr>
          <a:xfrm>
            <a:off x="3738001" y="658928"/>
            <a:ext cx="1898199" cy="3789089"/>
            <a:chOff x="3421706" y="1143000"/>
            <a:chExt cx="2530932" cy="5052117"/>
          </a:xfrm>
        </p:grpSpPr>
        <p:sp>
          <p:nvSpPr>
            <p:cNvPr id="18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19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0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1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2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3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4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5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26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grpSp>
        <p:nvGrpSpPr>
          <p:cNvPr id="28" name="Группа 38"/>
          <p:cNvGrpSpPr/>
          <p:nvPr userDrawn="1"/>
        </p:nvGrpSpPr>
        <p:grpSpPr>
          <a:xfrm>
            <a:off x="5961254" y="658928"/>
            <a:ext cx="1898199" cy="3789089"/>
            <a:chOff x="3421706" y="1143000"/>
            <a:chExt cx="2530932" cy="5052117"/>
          </a:xfrm>
        </p:grpSpPr>
        <p:sp>
          <p:nvSpPr>
            <p:cNvPr id="29" name="Скругленный прямоугольник 39"/>
            <p:cNvSpPr/>
            <p:nvPr userDrawn="1"/>
          </p:nvSpPr>
          <p:spPr>
            <a:xfrm>
              <a:off x="5772337" y="2057401"/>
              <a:ext cx="180301" cy="487680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0" name="Скругленный прямоугольник 40"/>
            <p:cNvSpPr/>
            <p:nvPr userDrawn="1"/>
          </p:nvSpPr>
          <p:spPr>
            <a:xfrm>
              <a:off x="3421706" y="1971500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1" name="Скругленный прямоугольник 41"/>
            <p:cNvSpPr/>
            <p:nvPr userDrawn="1"/>
          </p:nvSpPr>
          <p:spPr>
            <a:xfrm>
              <a:off x="3421706" y="2530199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2" name="Скругленный прямоугольник 42"/>
            <p:cNvSpPr/>
            <p:nvPr userDrawn="1"/>
          </p:nvSpPr>
          <p:spPr>
            <a:xfrm>
              <a:off x="3421706" y="3041744"/>
              <a:ext cx="180301" cy="276137"/>
            </a:xfrm>
            <a:prstGeom prst="round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3" name="Скругленный прямоугольник 43"/>
            <p:cNvSpPr/>
            <p:nvPr userDrawn="1"/>
          </p:nvSpPr>
          <p:spPr>
            <a:xfrm>
              <a:off x="3453659" y="1143000"/>
              <a:ext cx="2465281" cy="50521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4" name="Овал 44"/>
            <p:cNvSpPr/>
            <p:nvPr userDrawn="1"/>
          </p:nvSpPr>
          <p:spPr>
            <a:xfrm>
              <a:off x="4481234" y="5699769"/>
              <a:ext cx="410131" cy="406782"/>
            </a:xfrm>
            <a:prstGeom prst="ellipse">
              <a:avLst/>
            </a:prstGeom>
            <a:noFill/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5" name="Скругленный прямоугольник 45"/>
            <p:cNvSpPr/>
            <p:nvPr userDrawn="1"/>
          </p:nvSpPr>
          <p:spPr>
            <a:xfrm>
              <a:off x="4372270" y="1457767"/>
              <a:ext cx="628058" cy="45719"/>
            </a:xfrm>
            <a:prstGeom prst="roundRect">
              <a:avLst/>
            </a:pr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6" name="Овал 46"/>
            <p:cNvSpPr/>
            <p:nvPr userDrawn="1"/>
          </p:nvSpPr>
          <p:spPr>
            <a:xfrm flipH="1">
              <a:off x="4159907" y="1451578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  <p:sp>
          <p:nvSpPr>
            <p:cNvPr id="37" name="Овал 47"/>
            <p:cNvSpPr/>
            <p:nvPr userDrawn="1"/>
          </p:nvSpPr>
          <p:spPr>
            <a:xfrm flipH="1">
              <a:off x="4656540" y="1271335"/>
              <a:ext cx="59518" cy="58098"/>
            </a:xfrm>
            <a:prstGeom prst="ellipse">
              <a:avLst/>
            </a:prstGeom>
            <a:solidFill>
              <a:schemeClr val="tx1">
                <a:alpha val="2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7" b="0" i="0">
                <a:latin typeface="Whitney-Medium" pitchFamily="2" charset="0"/>
              </a:endParaRPr>
            </a:p>
          </p:txBody>
        </p:sp>
      </p:grp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AB2C91E8-4E61-9141-8BB3-88A55C3B7C2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620268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8">
            <a:extLst>
              <a:ext uri="{FF2B5EF4-FFF2-40B4-BE49-F238E27FC236}">
                <a16:creationId xmlns:a16="http://schemas.microsoft.com/office/drawing/2014/main" id="{ADAE821A-2E43-8840-8440-297C0956B272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068084" y="1077692"/>
            <a:ext cx="1683231" cy="2929794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Picture Placeholder 8">
            <a:extLst>
              <a:ext uri="{FF2B5EF4-FFF2-40B4-BE49-F238E27FC236}">
                <a16:creationId xmlns:a16="http://schemas.microsoft.com/office/drawing/2014/main" id="{C5AF60E4-32B3-AF4F-8C87-A4FCD0BEED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44110" y="1082335"/>
            <a:ext cx="1683231" cy="29251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43" grpId="0" animBg="1"/>
      <p:bldP spid="43" grpId="1" animBg="1"/>
      <p:bldP spid="44" grpId="0" animBg="1"/>
      <p:bldP spid="44" grpId="1" animBg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BCF96FE-8515-DE46-BDEC-64F8185D3005}"/>
              </a:ext>
            </a:extLst>
          </p:cNvPr>
          <p:cNvGrpSpPr/>
          <p:nvPr userDrawn="1"/>
        </p:nvGrpSpPr>
        <p:grpSpPr>
          <a:xfrm>
            <a:off x="3506563" y="-1551088"/>
            <a:ext cx="4879579" cy="8341160"/>
            <a:chOff x="4675416" y="-2068118"/>
            <a:chExt cx="6506105" cy="11121547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675416" y="-2068118"/>
              <a:ext cx="6506105" cy="11121547"/>
            </a:xfrm>
            <a:prstGeom prst="rect">
              <a:avLst/>
            </a:prstGeom>
            <a:effectLst/>
          </p:spPr>
        </p:pic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54091" y="623455"/>
              <a:ext cx="2388867" cy="4870248"/>
            </a:xfrm>
            <a:prstGeom prst="rect">
              <a:avLst/>
            </a:prstGeom>
            <a:effectLst/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9A993D-2290-0249-9D4F-83C7F4A0C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4811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A55251FD-5E23-C64A-B6BF-363058C4972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5173988" y="916664"/>
            <a:ext cx="1582161" cy="2783941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0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>
        <p15:guide id="6" pos="3840">
          <p15:clr>
            <a:srgbClr val="FBAE40"/>
          </p15:clr>
        </p15:guide>
        <p15:guide id="8" pos="6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" y="-2250"/>
            <a:ext cx="9143872" cy="514800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360892"/>
            <a:ext cx="8458200" cy="4122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7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322" y="2282586"/>
            <a:ext cx="1634835" cy="319370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800" y="820593"/>
            <a:ext cx="1634835" cy="319370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314" y="-420529"/>
            <a:ext cx="1634835" cy="3193708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E3329C1-C33B-CE44-B402-715ABAEE47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219653" y="2760903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33E3FECC-D370-7A4E-8D63-22716D633F3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746010" y="1292351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88885905-FEC4-E242-BF71-F00378D43B2C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78525" y="51230"/>
            <a:ext cx="1259957" cy="223661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AA3CC8-13FB-404B-AD3D-76955094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8" y="710028"/>
            <a:ext cx="3041329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5203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  <p:extLst>
    <p:ext uri="{DCECCB84-F9BA-43D5-87BE-67443E8EF086}">
      <p15:sldGuideLst xmlns:p15="http://schemas.microsoft.com/office/powerpoint/2012/main">
        <p15:guide id="3" pos="7248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608107"/>
            <a:ext cx="3704545" cy="514350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1A85A-9597-0B43-BE64-82414B4D2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1619" y="710028"/>
            <a:ext cx="3050382" cy="93738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35526AF2-DD41-6D4F-BF29-E7C709CE165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929612" y="1201846"/>
            <a:ext cx="2980855" cy="3968813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0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664153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422020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179351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90628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993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548879" y="2096400"/>
            <a:ext cx="810000" cy="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91976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203538" y="2096400"/>
            <a:ext cx="810000" cy="81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8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</p:bld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007276" y="1613698"/>
            <a:ext cx="1578461" cy="157846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762000" dist="254000" dir="5400000" algn="t" rotWithShape="0">
              <a:prstClr val="black">
                <a:alpha val="30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8588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589899" y="1613698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215965" y="1611294"/>
            <a:ext cx="1578461" cy="1578461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8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728" y="881478"/>
            <a:ext cx="7609959" cy="1235558"/>
          </a:xfrm>
          <a:effectLst>
            <a:outerShdw blurRad="762000" dist="381000" dir="5400000" algn="t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 sz="8998" b="1" i="0">
                <a:latin typeface="Whitney Bold" pitchFamily="2" charset="0"/>
                <a:ea typeface="Montserrat Black" charset="0"/>
                <a:cs typeface="Montserrat Black" charset="0"/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1" y="-22860"/>
            <a:ext cx="4564380" cy="516636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9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5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6256780" y="2681969"/>
            <a:ext cx="212283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755448" y="2681969"/>
            <a:ext cx="2389198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72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607B0349-B996-4D43-A51A-890FFA32862D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1520475" y="2681969"/>
            <a:ext cx="68591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5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5" y="844153"/>
            <a:ext cx="172759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9189B9FD-5B0C-4540-9969-CDE20BD730F3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3351293" y="2681968"/>
            <a:ext cx="1727643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6B31180B-D27B-49BA-B411-1ED0D6A231C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520476" y="844153"/>
            <a:ext cx="3558437" cy="17275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2E1553D6-1DEC-4C3C-9DE1-9BDD1DD6280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1520476" y="2681969"/>
            <a:ext cx="1727597" cy="2023382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B043AB8B-7EAE-409D-ACA6-7B218F1EF83D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182157" y="844153"/>
            <a:ext cx="3197462" cy="3861197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3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7" grpId="0" animBg="1"/>
      <p:bldP spid="7" grpId="1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102.xml"/><Relationship Id="rId138" Type="http://schemas.openxmlformats.org/officeDocument/2006/relationships/slideLayout" Target="../slideLayouts/slideLayout156.xml"/><Relationship Id="rId159" Type="http://schemas.openxmlformats.org/officeDocument/2006/relationships/slideLayout" Target="../slideLayouts/slideLayout177.xml"/><Relationship Id="rId107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92.xml"/><Relationship Id="rId128" Type="http://schemas.openxmlformats.org/officeDocument/2006/relationships/slideLayout" Target="../slideLayouts/slideLayout146.xml"/><Relationship Id="rId149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23.xml"/><Relationship Id="rId95" Type="http://schemas.openxmlformats.org/officeDocument/2006/relationships/slideLayout" Target="../slideLayouts/slideLayout113.xml"/><Relationship Id="rId160" Type="http://schemas.openxmlformats.org/officeDocument/2006/relationships/slideLayout" Target="../slideLayouts/slideLayout178.xml"/><Relationship Id="rId22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82.xml"/><Relationship Id="rId118" Type="http://schemas.openxmlformats.org/officeDocument/2006/relationships/slideLayout" Target="../slideLayouts/slideLayout136.xml"/><Relationship Id="rId139" Type="http://schemas.openxmlformats.org/officeDocument/2006/relationships/slideLayout" Target="../slideLayouts/slideLayout157.xml"/><Relationship Id="rId85" Type="http://schemas.openxmlformats.org/officeDocument/2006/relationships/slideLayout" Target="../slideLayouts/slideLayout103.xml"/><Relationship Id="rId150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77.xml"/><Relationship Id="rId103" Type="http://schemas.openxmlformats.org/officeDocument/2006/relationships/slideLayout" Target="../slideLayouts/slideLayout121.xml"/><Relationship Id="rId108" Type="http://schemas.openxmlformats.org/officeDocument/2006/relationships/slideLayout" Target="../slideLayouts/slideLayout126.xml"/><Relationship Id="rId124" Type="http://schemas.openxmlformats.org/officeDocument/2006/relationships/slideLayout" Target="../slideLayouts/slideLayout142.xml"/><Relationship Id="rId129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91" Type="http://schemas.openxmlformats.org/officeDocument/2006/relationships/slideLayout" Target="../slideLayouts/slideLayout109.xml"/><Relationship Id="rId96" Type="http://schemas.openxmlformats.org/officeDocument/2006/relationships/slideLayout" Target="../slideLayouts/slideLayout114.xml"/><Relationship Id="rId140" Type="http://schemas.openxmlformats.org/officeDocument/2006/relationships/slideLayout" Target="../slideLayouts/slideLayout158.xml"/><Relationship Id="rId145" Type="http://schemas.openxmlformats.org/officeDocument/2006/relationships/slideLayout" Target="../slideLayouts/slideLayout163.xml"/><Relationship Id="rId161" Type="http://schemas.openxmlformats.org/officeDocument/2006/relationships/slideLayout" Target="../slideLayouts/slideLayout179.xml"/><Relationship Id="rId166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67.xml"/><Relationship Id="rId114" Type="http://schemas.openxmlformats.org/officeDocument/2006/relationships/slideLayout" Target="../slideLayouts/slideLayout132.xml"/><Relationship Id="rId119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130" Type="http://schemas.openxmlformats.org/officeDocument/2006/relationships/slideLayout" Target="../slideLayouts/slideLayout148.xml"/><Relationship Id="rId135" Type="http://schemas.openxmlformats.org/officeDocument/2006/relationships/slideLayout" Target="../slideLayouts/slideLayout153.xml"/><Relationship Id="rId151" Type="http://schemas.openxmlformats.org/officeDocument/2006/relationships/slideLayout" Target="../slideLayouts/slideLayout169.xml"/><Relationship Id="rId156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109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97" Type="http://schemas.openxmlformats.org/officeDocument/2006/relationships/slideLayout" Target="../slideLayouts/slideLayout115.xml"/><Relationship Id="rId104" Type="http://schemas.openxmlformats.org/officeDocument/2006/relationships/slideLayout" Target="../slideLayouts/slideLayout122.xml"/><Relationship Id="rId120" Type="http://schemas.openxmlformats.org/officeDocument/2006/relationships/slideLayout" Target="../slideLayouts/slideLayout138.xml"/><Relationship Id="rId125" Type="http://schemas.openxmlformats.org/officeDocument/2006/relationships/slideLayout" Target="../slideLayouts/slideLayout143.xml"/><Relationship Id="rId141" Type="http://schemas.openxmlformats.org/officeDocument/2006/relationships/slideLayout" Target="../slideLayouts/slideLayout159.xml"/><Relationship Id="rId146" Type="http://schemas.openxmlformats.org/officeDocument/2006/relationships/slideLayout" Target="../slideLayouts/slideLayout164.xml"/><Relationship Id="rId167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92" Type="http://schemas.openxmlformats.org/officeDocument/2006/relationships/slideLayout" Target="../slideLayouts/slideLayout110.xml"/><Relationship Id="rId16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110" Type="http://schemas.openxmlformats.org/officeDocument/2006/relationships/slideLayout" Target="../slideLayouts/slideLayout128.xml"/><Relationship Id="rId115" Type="http://schemas.openxmlformats.org/officeDocument/2006/relationships/slideLayout" Target="../slideLayouts/slideLayout133.xml"/><Relationship Id="rId131" Type="http://schemas.openxmlformats.org/officeDocument/2006/relationships/slideLayout" Target="../slideLayouts/slideLayout149.xml"/><Relationship Id="rId136" Type="http://schemas.openxmlformats.org/officeDocument/2006/relationships/slideLayout" Target="../slideLayouts/slideLayout154.xml"/><Relationship Id="rId157" Type="http://schemas.openxmlformats.org/officeDocument/2006/relationships/slideLayout" Target="../slideLayouts/slideLayout17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52" Type="http://schemas.openxmlformats.org/officeDocument/2006/relationships/slideLayout" Target="../slideLayouts/slideLayout170.xml"/><Relationship Id="rId1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74.xml"/><Relationship Id="rId77" Type="http://schemas.openxmlformats.org/officeDocument/2006/relationships/slideLayout" Target="../slideLayouts/slideLayout95.xml"/><Relationship Id="rId100" Type="http://schemas.openxmlformats.org/officeDocument/2006/relationships/slideLayout" Target="../slideLayouts/slideLayout118.xml"/><Relationship Id="rId105" Type="http://schemas.openxmlformats.org/officeDocument/2006/relationships/slideLayout" Target="../slideLayouts/slideLayout123.xml"/><Relationship Id="rId126" Type="http://schemas.openxmlformats.org/officeDocument/2006/relationships/slideLayout" Target="../slideLayouts/slideLayout144.xml"/><Relationship Id="rId147" Type="http://schemas.openxmlformats.org/officeDocument/2006/relationships/slideLayout" Target="../slideLayouts/slideLayout165.xml"/><Relationship Id="rId168" Type="http://schemas.openxmlformats.org/officeDocument/2006/relationships/theme" Target="../theme/theme4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93" Type="http://schemas.openxmlformats.org/officeDocument/2006/relationships/slideLayout" Target="../slideLayouts/slideLayout111.xml"/><Relationship Id="rId98" Type="http://schemas.openxmlformats.org/officeDocument/2006/relationships/slideLayout" Target="../slideLayouts/slideLayout116.xml"/><Relationship Id="rId121" Type="http://schemas.openxmlformats.org/officeDocument/2006/relationships/slideLayout" Target="../slideLayouts/slideLayout139.xml"/><Relationship Id="rId142" Type="http://schemas.openxmlformats.org/officeDocument/2006/relationships/slideLayout" Target="../slideLayouts/slideLayout160.xml"/><Relationship Id="rId163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64.xml"/><Relationship Id="rId67" Type="http://schemas.openxmlformats.org/officeDocument/2006/relationships/slideLayout" Target="../slideLayouts/slideLayout85.xml"/><Relationship Id="rId116" Type="http://schemas.openxmlformats.org/officeDocument/2006/relationships/slideLayout" Target="../slideLayouts/slideLayout134.xml"/><Relationship Id="rId137" Type="http://schemas.openxmlformats.org/officeDocument/2006/relationships/slideLayout" Target="../slideLayouts/slideLayout155.xml"/><Relationship Id="rId158" Type="http://schemas.openxmlformats.org/officeDocument/2006/relationships/slideLayout" Target="../slideLayouts/slideLayout176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62" Type="http://schemas.openxmlformats.org/officeDocument/2006/relationships/slideLayout" Target="../slideLayouts/slideLayout80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111" Type="http://schemas.openxmlformats.org/officeDocument/2006/relationships/slideLayout" Target="../slideLayouts/slideLayout129.xml"/><Relationship Id="rId132" Type="http://schemas.openxmlformats.org/officeDocument/2006/relationships/slideLayout" Target="../slideLayouts/slideLayout150.xml"/><Relationship Id="rId153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75.xml"/><Relationship Id="rId106" Type="http://schemas.openxmlformats.org/officeDocument/2006/relationships/slideLayout" Target="../slideLayouts/slideLayout124.xml"/><Relationship Id="rId127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70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94" Type="http://schemas.openxmlformats.org/officeDocument/2006/relationships/slideLayout" Target="../slideLayouts/slideLayout112.xml"/><Relationship Id="rId99" Type="http://schemas.openxmlformats.org/officeDocument/2006/relationships/slideLayout" Target="../slideLayouts/slideLayout117.xml"/><Relationship Id="rId101" Type="http://schemas.openxmlformats.org/officeDocument/2006/relationships/slideLayout" Target="../slideLayouts/slideLayout119.xml"/><Relationship Id="rId122" Type="http://schemas.openxmlformats.org/officeDocument/2006/relationships/slideLayout" Target="../slideLayouts/slideLayout140.xml"/><Relationship Id="rId143" Type="http://schemas.openxmlformats.org/officeDocument/2006/relationships/slideLayout" Target="../slideLayouts/slideLayout161.xml"/><Relationship Id="rId148" Type="http://schemas.openxmlformats.org/officeDocument/2006/relationships/slideLayout" Target="../slideLayouts/slideLayout166.xml"/><Relationship Id="rId164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65.xml"/><Relationship Id="rId68" Type="http://schemas.openxmlformats.org/officeDocument/2006/relationships/slideLayout" Target="../slideLayouts/slideLayout86.xml"/><Relationship Id="rId89" Type="http://schemas.openxmlformats.org/officeDocument/2006/relationships/slideLayout" Target="../slideLayouts/slideLayout107.xml"/><Relationship Id="rId112" Type="http://schemas.openxmlformats.org/officeDocument/2006/relationships/slideLayout" Target="../slideLayouts/slideLayout130.xml"/><Relationship Id="rId133" Type="http://schemas.openxmlformats.org/officeDocument/2006/relationships/slideLayout" Target="../slideLayouts/slideLayout151.xml"/><Relationship Id="rId154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76.xml"/><Relationship Id="rId79" Type="http://schemas.openxmlformats.org/officeDocument/2006/relationships/slideLayout" Target="../slideLayouts/slideLayout97.xml"/><Relationship Id="rId102" Type="http://schemas.openxmlformats.org/officeDocument/2006/relationships/slideLayout" Target="../slideLayouts/slideLayout120.xml"/><Relationship Id="rId123" Type="http://schemas.openxmlformats.org/officeDocument/2006/relationships/slideLayout" Target="../slideLayouts/slideLayout141.xml"/><Relationship Id="rId144" Type="http://schemas.openxmlformats.org/officeDocument/2006/relationships/slideLayout" Target="../slideLayouts/slideLayout162.xml"/><Relationship Id="rId90" Type="http://schemas.openxmlformats.org/officeDocument/2006/relationships/slideLayout" Target="../slideLayouts/slideLayout108.xml"/><Relationship Id="rId165" Type="http://schemas.openxmlformats.org/officeDocument/2006/relationships/slideLayout" Target="../slideLayouts/slideLayout183.xml"/><Relationship Id="rId27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66.xml"/><Relationship Id="rId69" Type="http://schemas.openxmlformats.org/officeDocument/2006/relationships/slideLayout" Target="../slideLayouts/slideLayout87.xml"/><Relationship Id="rId113" Type="http://schemas.openxmlformats.org/officeDocument/2006/relationships/slideLayout" Target="../slideLayouts/slideLayout131.xml"/><Relationship Id="rId134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98.xml"/><Relationship Id="rId155" Type="http://schemas.openxmlformats.org/officeDocument/2006/relationships/slideLayout" Target="../slideLayouts/slideLayout17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9.xml"/><Relationship Id="rId18" Type="http://schemas.openxmlformats.org/officeDocument/2006/relationships/slideLayout" Target="../slideLayouts/slideLayout214.xml"/><Relationship Id="rId26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199.xml"/><Relationship Id="rId21" Type="http://schemas.openxmlformats.org/officeDocument/2006/relationships/slideLayout" Target="../slideLayouts/slideLayout217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17" Type="http://schemas.openxmlformats.org/officeDocument/2006/relationships/slideLayout" Target="../slideLayouts/slideLayout213.xml"/><Relationship Id="rId25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29.xml"/><Relationship Id="rId2" Type="http://schemas.openxmlformats.org/officeDocument/2006/relationships/slideLayout" Target="../slideLayouts/slideLayout198.xml"/><Relationship Id="rId16" Type="http://schemas.openxmlformats.org/officeDocument/2006/relationships/slideLayout" Target="../slideLayouts/slideLayout212.xml"/><Relationship Id="rId20" Type="http://schemas.openxmlformats.org/officeDocument/2006/relationships/slideLayout" Target="../slideLayouts/slideLayout216.xml"/><Relationship Id="rId29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24" Type="http://schemas.openxmlformats.org/officeDocument/2006/relationships/slideLayout" Target="../slideLayouts/slideLayout220.xml"/><Relationship Id="rId32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01.xml"/><Relationship Id="rId15" Type="http://schemas.openxmlformats.org/officeDocument/2006/relationships/slideLayout" Target="../slideLayouts/slideLayout211.xml"/><Relationship Id="rId23" Type="http://schemas.openxmlformats.org/officeDocument/2006/relationships/slideLayout" Target="../slideLayouts/slideLayout219.xml"/><Relationship Id="rId28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06.xml"/><Relationship Id="rId19" Type="http://schemas.openxmlformats.org/officeDocument/2006/relationships/slideLayout" Target="../slideLayouts/slideLayout215.xml"/><Relationship Id="rId31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slideLayout" Target="../slideLayouts/slideLayout210.xml"/><Relationship Id="rId22" Type="http://schemas.openxmlformats.org/officeDocument/2006/relationships/slideLayout" Target="../slideLayouts/slideLayout218.xml"/><Relationship Id="rId27" Type="http://schemas.openxmlformats.org/officeDocument/2006/relationships/slideLayout" Target="../slideLayouts/slideLayout223.xml"/><Relationship Id="rId30" Type="http://schemas.openxmlformats.org/officeDocument/2006/relationships/slideLayout" Target="../slideLayouts/slideLayout226.xml"/><Relationship Id="rId35" Type="http://schemas.openxmlformats.org/officeDocument/2006/relationships/image" Target="../media/image9.png"/><Relationship Id="rId8" Type="http://schemas.openxmlformats.org/officeDocument/2006/relationships/slideLayout" Target="../slideLayouts/slideLayout2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1748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4" r:id="rId6"/>
    <p:sldLayoutId id="2147483685" r:id="rId7"/>
    <p:sldLayoutId id="2147483686" r:id="rId8"/>
    <p:sldLayoutId id="2147483687" r:id="rId9"/>
    <p:sldLayoutId id="2147483689" r:id="rId10"/>
    <p:sldLayoutId id="2147483660" r:id="rId11"/>
    <p:sldLayoutId id="2147483674" r:id="rId12"/>
    <p:sldLayoutId id="2147483919" r:id="rId13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1D4DE5-B67E-6E4F-B654-53ADA7D8FE1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589B0-3B19-F848-8720-E15ADB1B0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2"/>
            <a:ext cx="3086100" cy="2738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2019.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67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p:hf sldNum="0" hdr="0" dt="0"/>
  <p:txStyles>
    <p:titleStyle>
      <a:lvl1pPr algn="l" defTabSz="913577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94" indent="-228394" algn="l" defTabSz="913577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83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9135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913577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09B53-BFCF-ED49-A4F0-92572F9F5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" y="4787791"/>
            <a:ext cx="3164864" cy="355709"/>
          </a:xfrm>
          <a:prstGeom prst="rect">
            <a:avLst/>
          </a:prstGeom>
        </p:spPr>
        <p:txBody>
          <a:bodyPr vert="horz" lIns="288000" tIns="45720" rIns="90000" bIns="45720" rtlCol="0" anchor="ctr"/>
          <a:lstStyle>
            <a:lvl1pPr algn="l">
              <a:defRPr sz="599" b="0" i="0">
                <a:solidFill>
                  <a:schemeClr val="tx1">
                    <a:tint val="75000"/>
                    <a:alpha val="50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</a:t>
            </a:r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02EB53E8-CB9B-5B48-8E6E-8ACB21FA0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70878"/>
          </a:xfrm>
          <a:prstGeom prst="rect">
            <a:avLst/>
          </a:prstGeom>
        </p:spPr>
        <p:txBody>
          <a:bodyPr vert="horz" lIns="91440" tIns="270000" rIns="91440" bIns="4680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036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sldNum="0" hdr="0" dt="0"/>
  <p:txStyles>
    <p:titleStyle>
      <a:lvl1pPr algn="ctr" defTabSz="913554" rtl="0" eaLnBrk="1" latinLnBrk="0" hangingPunct="1">
        <a:lnSpc>
          <a:spcPct val="90000"/>
        </a:lnSpc>
        <a:spcBef>
          <a:spcPct val="0"/>
        </a:spcBef>
        <a:buNone/>
        <a:defRPr sz="3750" kern="1200">
          <a:solidFill>
            <a:schemeClr val="tx1"/>
          </a:solidFill>
          <a:latin typeface="Tungsten Medium" pitchFamily="2" charset="0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8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1619" y="710028"/>
            <a:ext cx="6864523" cy="937384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1618" y="1885950"/>
            <a:ext cx="6864524" cy="25717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1"/>
            <a:r>
              <a:rPr lang="en-US"/>
              <a:t>Write here subtitle</a:t>
            </a:r>
          </a:p>
          <a:p>
            <a:pPr lvl="2"/>
            <a:r>
              <a:rPr lang="en-US"/>
              <a:t>Write here text</a:t>
            </a:r>
          </a:p>
          <a:p>
            <a:pPr lvl="3"/>
            <a:r>
              <a:rPr lang="en-US"/>
              <a:t>Write here text</a:t>
            </a:r>
          </a:p>
          <a:p>
            <a:pPr lvl="4"/>
            <a:r>
              <a:rPr lang="en-US"/>
              <a:t>Write here text 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" y="4718604"/>
            <a:ext cx="752890" cy="4248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9" b="0" i="0">
              <a:latin typeface="Whitney-Medium" pitchFamily="2" charset="0"/>
            </a:endParaRPr>
          </a:p>
        </p:txBody>
      </p:sp>
      <p:sp>
        <p:nvSpPr>
          <p:cNvPr id="26" name="Slide Number Placeholder 24"/>
          <p:cNvSpPr txBox="1">
            <a:spLocks/>
          </p:cNvSpPr>
          <p:nvPr userDrawn="1"/>
        </p:nvSpPr>
        <p:spPr>
          <a:xfrm>
            <a:off x="0" y="4782172"/>
            <a:ext cx="752889" cy="273844"/>
          </a:xfrm>
          <a:prstGeom prst="rect">
            <a:avLst/>
          </a:prstGeom>
        </p:spPr>
        <p:txBody>
          <a:bodyPr vert="horz" lIns="68562" tIns="34281" rIns="68562" bIns="34281" rtlCol="0" anchor="ctr"/>
          <a:lstStyle>
            <a:defPPr>
              <a:defRPr lang="en-US"/>
            </a:defPPr>
            <a:lvl1pPr marL="0" algn="r" defTabSz="91433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6C48702-E445-134E-B960-6F692773524F}" type="slidenum">
              <a:rPr lang="en-US" sz="600" b="1" i="0" smtClean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rPr>
              <a:pPr algn="ctr"/>
              <a:t>‹#›</a:t>
            </a:fld>
            <a:endParaRPr lang="en-US" sz="600" b="1" i="0">
              <a:solidFill>
                <a:schemeClr val="tx1"/>
              </a:solidFill>
              <a:latin typeface="Open Sans Semibold" charset="0"/>
              <a:ea typeface="Open Sans Semibold" charset="0"/>
              <a:cs typeface="Open Sans Semi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7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  <p:sldLayoutId id="2147483736" r:id="rId32"/>
    <p:sldLayoutId id="2147483737" r:id="rId33"/>
    <p:sldLayoutId id="2147483738" r:id="rId34"/>
    <p:sldLayoutId id="2147483739" r:id="rId35"/>
    <p:sldLayoutId id="2147483740" r:id="rId36"/>
    <p:sldLayoutId id="2147483741" r:id="rId37"/>
    <p:sldLayoutId id="2147483742" r:id="rId38"/>
    <p:sldLayoutId id="2147483743" r:id="rId39"/>
    <p:sldLayoutId id="2147483744" r:id="rId40"/>
    <p:sldLayoutId id="2147483745" r:id="rId41"/>
    <p:sldLayoutId id="2147483746" r:id="rId42"/>
    <p:sldLayoutId id="2147483747" r:id="rId43"/>
    <p:sldLayoutId id="2147483748" r:id="rId44"/>
    <p:sldLayoutId id="2147483749" r:id="rId45"/>
    <p:sldLayoutId id="2147483750" r:id="rId46"/>
    <p:sldLayoutId id="2147483751" r:id="rId47"/>
    <p:sldLayoutId id="2147483752" r:id="rId48"/>
    <p:sldLayoutId id="2147483753" r:id="rId49"/>
    <p:sldLayoutId id="2147483754" r:id="rId50"/>
    <p:sldLayoutId id="2147483755" r:id="rId51"/>
    <p:sldLayoutId id="2147483756" r:id="rId52"/>
    <p:sldLayoutId id="2147483757" r:id="rId53"/>
    <p:sldLayoutId id="2147483758" r:id="rId54"/>
    <p:sldLayoutId id="2147483759" r:id="rId55"/>
    <p:sldLayoutId id="2147483760" r:id="rId56"/>
    <p:sldLayoutId id="2147483761" r:id="rId57"/>
    <p:sldLayoutId id="2147483762" r:id="rId58"/>
    <p:sldLayoutId id="2147483763" r:id="rId59"/>
    <p:sldLayoutId id="2147483764" r:id="rId60"/>
    <p:sldLayoutId id="2147483765" r:id="rId61"/>
    <p:sldLayoutId id="2147483766" r:id="rId62"/>
    <p:sldLayoutId id="2147483767" r:id="rId63"/>
    <p:sldLayoutId id="2147483768" r:id="rId64"/>
    <p:sldLayoutId id="2147483769" r:id="rId65"/>
    <p:sldLayoutId id="2147483770" r:id="rId66"/>
    <p:sldLayoutId id="2147483771" r:id="rId67"/>
    <p:sldLayoutId id="2147483772" r:id="rId68"/>
    <p:sldLayoutId id="2147483773" r:id="rId69"/>
    <p:sldLayoutId id="2147483774" r:id="rId70"/>
    <p:sldLayoutId id="2147483775" r:id="rId71"/>
    <p:sldLayoutId id="2147483776" r:id="rId72"/>
    <p:sldLayoutId id="2147483777" r:id="rId73"/>
    <p:sldLayoutId id="2147483778" r:id="rId74"/>
    <p:sldLayoutId id="2147483779" r:id="rId75"/>
    <p:sldLayoutId id="2147483780" r:id="rId76"/>
    <p:sldLayoutId id="2147483781" r:id="rId77"/>
    <p:sldLayoutId id="2147483782" r:id="rId78"/>
    <p:sldLayoutId id="2147483783" r:id="rId79"/>
    <p:sldLayoutId id="2147483784" r:id="rId80"/>
    <p:sldLayoutId id="2147483785" r:id="rId81"/>
    <p:sldLayoutId id="2147483786" r:id="rId82"/>
    <p:sldLayoutId id="2147483787" r:id="rId83"/>
    <p:sldLayoutId id="2147483788" r:id="rId84"/>
    <p:sldLayoutId id="2147483789" r:id="rId85"/>
    <p:sldLayoutId id="2147483790" r:id="rId86"/>
    <p:sldLayoutId id="2147483791" r:id="rId87"/>
    <p:sldLayoutId id="2147483792" r:id="rId88"/>
    <p:sldLayoutId id="2147483793" r:id="rId89"/>
    <p:sldLayoutId id="2147483794" r:id="rId90"/>
    <p:sldLayoutId id="2147483795" r:id="rId91"/>
    <p:sldLayoutId id="2147483796" r:id="rId92"/>
    <p:sldLayoutId id="2147483797" r:id="rId93"/>
    <p:sldLayoutId id="2147483798" r:id="rId94"/>
    <p:sldLayoutId id="2147483799" r:id="rId95"/>
    <p:sldLayoutId id="2147483800" r:id="rId96"/>
    <p:sldLayoutId id="2147483801" r:id="rId97"/>
    <p:sldLayoutId id="2147483802" r:id="rId98"/>
    <p:sldLayoutId id="2147483803" r:id="rId99"/>
    <p:sldLayoutId id="2147483804" r:id="rId100"/>
    <p:sldLayoutId id="2147483805" r:id="rId101"/>
    <p:sldLayoutId id="2147483806" r:id="rId102"/>
    <p:sldLayoutId id="2147483807" r:id="rId103"/>
    <p:sldLayoutId id="2147483808" r:id="rId104"/>
    <p:sldLayoutId id="2147483809" r:id="rId105"/>
    <p:sldLayoutId id="2147483810" r:id="rId106"/>
    <p:sldLayoutId id="2147483811" r:id="rId107"/>
    <p:sldLayoutId id="2147483812" r:id="rId108"/>
    <p:sldLayoutId id="2147483813" r:id="rId109"/>
    <p:sldLayoutId id="2147483814" r:id="rId110"/>
    <p:sldLayoutId id="2147483815" r:id="rId111"/>
    <p:sldLayoutId id="2147483816" r:id="rId112"/>
    <p:sldLayoutId id="2147483817" r:id="rId113"/>
    <p:sldLayoutId id="2147483818" r:id="rId114"/>
    <p:sldLayoutId id="2147483819" r:id="rId115"/>
    <p:sldLayoutId id="2147483820" r:id="rId116"/>
    <p:sldLayoutId id="2147483821" r:id="rId117"/>
    <p:sldLayoutId id="2147483822" r:id="rId118"/>
    <p:sldLayoutId id="2147483823" r:id="rId119"/>
    <p:sldLayoutId id="2147483824" r:id="rId120"/>
    <p:sldLayoutId id="2147483825" r:id="rId121"/>
    <p:sldLayoutId id="2147483826" r:id="rId122"/>
    <p:sldLayoutId id="2147483827" r:id="rId123"/>
    <p:sldLayoutId id="2147483828" r:id="rId124"/>
    <p:sldLayoutId id="2147483829" r:id="rId125"/>
    <p:sldLayoutId id="2147483830" r:id="rId126"/>
    <p:sldLayoutId id="2147483831" r:id="rId127"/>
    <p:sldLayoutId id="2147483832" r:id="rId128"/>
    <p:sldLayoutId id="2147483833" r:id="rId129"/>
    <p:sldLayoutId id="2147483834" r:id="rId130"/>
    <p:sldLayoutId id="2147483835" r:id="rId131"/>
    <p:sldLayoutId id="2147483836" r:id="rId132"/>
    <p:sldLayoutId id="2147483837" r:id="rId133"/>
    <p:sldLayoutId id="2147483838" r:id="rId134"/>
    <p:sldLayoutId id="2147483839" r:id="rId135"/>
    <p:sldLayoutId id="2147483840" r:id="rId136"/>
    <p:sldLayoutId id="2147483842" r:id="rId137"/>
    <p:sldLayoutId id="2147483843" r:id="rId138"/>
    <p:sldLayoutId id="2147483844" r:id="rId139"/>
    <p:sldLayoutId id="2147483845" r:id="rId140"/>
    <p:sldLayoutId id="2147483846" r:id="rId141"/>
    <p:sldLayoutId id="2147483847" r:id="rId142"/>
    <p:sldLayoutId id="2147483848" r:id="rId143"/>
    <p:sldLayoutId id="2147483849" r:id="rId144"/>
    <p:sldLayoutId id="2147483850" r:id="rId145"/>
    <p:sldLayoutId id="2147483851" r:id="rId146"/>
    <p:sldLayoutId id="2147483852" r:id="rId147"/>
    <p:sldLayoutId id="2147483853" r:id="rId148"/>
    <p:sldLayoutId id="2147483854" r:id="rId149"/>
    <p:sldLayoutId id="2147483855" r:id="rId150"/>
    <p:sldLayoutId id="2147483856" r:id="rId151"/>
    <p:sldLayoutId id="2147483857" r:id="rId152"/>
    <p:sldLayoutId id="2147483858" r:id="rId153"/>
    <p:sldLayoutId id="2147483859" r:id="rId154"/>
    <p:sldLayoutId id="2147483860" r:id="rId155"/>
    <p:sldLayoutId id="2147483861" r:id="rId156"/>
    <p:sldLayoutId id="2147483862" r:id="rId157"/>
    <p:sldLayoutId id="2147483863" r:id="rId158"/>
    <p:sldLayoutId id="2147483864" r:id="rId159"/>
    <p:sldLayoutId id="2147483865" r:id="rId160"/>
    <p:sldLayoutId id="2147483866" r:id="rId161"/>
    <p:sldLayoutId id="2147483867" r:id="rId162"/>
    <p:sldLayoutId id="2147483868" r:id="rId163"/>
    <p:sldLayoutId id="2147483869" r:id="rId164"/>
    <p:sldLayoutId id="2147483870" r:id="rId165"/>
    <p:sldLayoutId id="2147483871" r:id="rId166"/>
    <p:sldLayoutId id="2147483872" r:id="rId16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685568" rtl="0" eaLnBrk="1" latinLnBrk="0" hangingPunct="1">
        <a:lnSpc>
          <a:spcPct val="80000"/>
        </a:lnSpc>
        <a:spcBef>
          <a:spcPct val="0"/>
        </a:spcBef>
        <a:buNone/>
        <a:defRPr sz="2699" b="1" i="0" kern="1200" spc="-75" baseline="0">
          <a:solidFill>
            <a:schemeClr val="tx1"/>
          </a:solidFill>
          <a:latin typeface="Whitney Bold" pitchFamily="2" charset="0"/>
          <a:ea typeface="Whitney Book" pitchFamily="2" charset="0"/>
          <a:cs typeface="Whitney Book" pitchFamily="2" charset="0"/>
        </a:defRPr>
      </a:lvl1pPr>
    </p:titleStyle>
    <p:bodyStyle>
      <a:lvl1pPr marL="0" indent="0" algn="l" defTabSz="685568" rtl="0" eaLnBrk="1" latinLnBrk="0" hangingPunct="1">
        <a:lnSpc>
          <a:spcPct val="150000"/>
        </a:lnSpc>
        <a:spcBef>
          <a:spcPts val="750"/>
        </a:spcBef>
        <a:buFont typeface="Arial" panose="020B0604020202020204" pitchFamily="34" charset="0"/>
        <a:buNone/>
        <a:defRPr sz="21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1pPr>
      <a:lvl2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135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2pPr>
      <a:lvl3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900" b="0" i="0" kern="1200">
          <a:solidFill>
            <a:schemeClr val="tx1"/>
          </a:solidFill>
          <a:latin typeface="Whitney-Medium" pitchFamily="2" charset="0"/>
          <a:ea typeface="+mn-ea"/>
          <a:cs typeface="+mn-cs"/>
        </a:defRPr>
      </a:lvl3pPr>
      <a:lvl4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>
          <a:solidFill>
            <a:schemeClr val="tx1">
              <a:alpha val="70000"/>
            </a:schemeClr>
          </a:solidFill>
          <a:latin typeface="Whitney-Medium" pitchFamily="2" charset="0"/>
          <a:ea typeface="+mn-ea"/>
          <a:cs typeface="+mn-cs"/>
        </a:defRPr>
      </a:lvl4pPr>
      <a:lvl5pPr marL="0" indent="0" algn="l" defTabSz="685568" rtl="0" eaLnBrk="1" latinLnBrk="0" hangingPunct="1">
        <a:lnSpc>
          <a:spcPct val="150000"/>
        </a:lnSpc>
        <a:spcBef>
          <a:spcPts val="374"/>
        </a:spcBef>
        <a:buFont typeface="Arial" panose="020B0604020202020204" pitchFamily="34" charset="0"/>
        <a:buNone/>
        <a:defRPr sz="750" b="0" i="0" kern="1200" baseline="0">
          <a:solidFill>
            <a:schemeClr val="tx1">
              <a:alpha val="50000"/>
            </a:schemeClr>
          </a:solidFill>
          <a:latin typeface="Whitney-Medium" pitchFamily="2" charset="0"/>
          <a:ea typeface="+mn-ea"/>
          <a:cs typeface="+mn-cs"/>
        </a:defRPr>
      </a:lvl5pPr>
      <a:lvl6pPr marL="1885310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93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76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59" indent="-171392" algn="l" defTabSz="685568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7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5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3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7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01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84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68" algn="l" defTabSz="68556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33350"/>
            <a:ext cx="8382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42950"/>
            <a:ext cx="8382000" cy="3851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4111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685800" rtl="0" eaLnBrk="1" latinLnBrk="0" hangingPunct="1">
        <a:spcBef>
          <a:spcPct val="0"/>
        </a:spcBef>
        <a:buNone/>
        <a:defRPr sz="3600" b="1" i="0" kern="1200">
          <a:solidFill>
            <a:schemeClr val="accent6"/>
          </a:solidFill>
          <a:latin typeface="Tungsten Semibold" charset="0"/>
          <a:ea typeface="Tungsten Semibold" charset="0"/>
          <a:cs typeface="Tungsten Semibold" charset="0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1pPr>
      <a:lvl2pPr marL="3429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2pPr>
      <a:lvl3pPr marL="6858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3pPr>
      <a:lvl4pPr marL="10287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4pPr>
      <a:lvl5pPr marL="1371600" indent="0" algn="l" defTabSz="6858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Tungsten Book" charset="0"/>
          <a:ea typeface="Tungsten Book" charset="0"/>
          <a:cs typeface="Tungsten Book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85701A-2433-114E-A437-355FCF621FC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911" y="4638165"/>
            <a:ext cx="708546" cy="42347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4E2611C-EAEA-4748-8778-4173DE283A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764" y="478779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99" b="0" i="0">
                <a:solidFill>
                  <a:schemeClr val="tx1">
                    <a:tint val="75000"/>
                  </a:schemeClr>
                </a:solidFill>
                <a:latin typeface="Whitney Book" pitchFamily="2" charset="0"/>
              </a:defRPr>
            </a:lvl1pPr>
          </a:lstStyle>
          <a:p>
            <a:r>
              <a:rPr lang="en-AU"/>
              <a:t>© Virgin Pulse 2021. All Rights Reserved.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5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3" r:id="rId18"/>
    <p:sldLayoutId id="2147483904" r:id="rId19"/>
    <p:sldLayoutId id="2147483905" r:id="rId20"/>
    <p:sldLayoutId id="2147483906" r:id="rId21"/>
    <p:sldLayoutId id="2147483907" r:id="rId22"/>
    <p:sldLayoutId id="2147483908" r:id="rId23"/>
    <p:sldLayoutId id="2147483909" r:id="rId24"/>
    <p:sldLayoutId id="2147483910" r:id="rId25"/>
    <p:sldLayoutId id="2147483911" r:id="rId26"/>
    <p:sldLayoutId id="2147483912" r:id="rId27"/>
    <p:sldLayoutId id="2147483913" r:id="rId28"/>
    <p:sldLayoutId id="2147483914" r:id="rId29"/>
    <p:sldLayoutId id="2147483915" r:id="rId30"/>
    <p:sldLayoutId id="2147483916" r:id="rId31"/>
    <p:sldLayoutId id="2147483917" r:id="rId32"/>
    <p:sldLayoutId id="2147483918" r:id="rId33"/>
  </p:sldLayoutIdLst>
  <p:hf sldNum="0" hdr="0" dt="0"/>
  <p:txStyles>
    <p:titleStyle>
      <a:lvl1pPr algn="l" defTabSz="912709" rtl="0" eaLnBrk="1" latinLnBrk="0" hangingPunct="1">
        <a:lnSpc>
          <a:spcPct val="90000"/>
        </a:lnSpc>
        <a:spcBef>
          <a:spcPct val="0"/>
        </a:spcBef>
        <a:buNone/>
        <a:defRPr sz="43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78" indent="-228178" algn="l" defTabSz="912709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5" kern="1200">
          <a:solidFill>
            <a:schemeClr val="tx1"/>
          </a:solidFill>
          <a:latin typeface="+mn-lt"/>
          <a:ea typeface="+mn-ea"/>
          <a:cs typeface="+mn-cs"/>
        </a:defRPr>
      </a:lvl1pPr>
      <a:lvl2pPr marL="684533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0887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241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3596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09950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6305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2659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79014" indent="-228178" algn="l" defTabSz="9127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5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2709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6906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541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1774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38128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4483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0837" algn="l" defTabSz="912709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52"/>
          <a:stretch/>
        </p:blipFill>
        <p:spPr>
          <a:xfrm flipH="1">
            <a:off x="3579104" y="0"/>
            <a:ext cx="5564896" cy="523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298" y="0"/>
            <a:ext cx="358140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198" y="1476036"/>
            <a:ext cx="3424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Desafio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</a:t>
            </a:r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Conexão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 para o </a:t>
            </a:r>
            <a:r>
              <a:rPr sz="3200" spc="-30" dirty="0" err="1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bem</a:t>
            </a:r>
            <a:r>
              <a:rPr sz="3200" spc="-30" dirty="0">
                <a:solidFill>
                  <a:schemeClr val="bg1"/>
                </a:solidFill>
                <a:latin typeface="Tungsten Light" charset="0"/>
                <a:ea typeface="Tungsten Light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200" y="1974731"/>
            <a:ext cx="342440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sz="5000" b="1" spc="-30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Programa</a:t>
            </a:r>
            <a:r>
              <a:rPr sz="50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de </a:t>
            </a:r>
            <a:r>
              <a:rPr sz="5000" b="1" spc="-30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ajuda</a:t>
            </a:r>
            <a:r>
              <a:rPr sz="50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</a:t>
            </a:r>
            <a:r>
              <a:rPr sz="5000" b="1" spc="-30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financeira</a:t>
            </a:r>
            <a:r>
              <a:rPr sz="50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</a:t>
            </a:r>
            <a:r>
              <a:rPr sz="5000" b="1" spc="-30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às</a:t>
            </a:r>
            <a:r>
              <a:rPr sz="50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</a:t>
            </a:r>
            <a:r>
              <a:rPr sz="5000" b="1" spc="-30" dirty="0" err="1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vítimas</a:t>
            </a:r>
            <a:r>
              <a:rPr sz="5000" b="1" spc="-30" dirty="0">
                <a:solidFill>
                  <a:schemeClr val="bg1"/>
                </a:solidFill>
                <a:latin typeface="Tungsten Semibold" charset="0"/>
                <a:ea typeface="Tungsten Semibold" charset="0"/>
                <a:cs typeface="Calibri" panose="020F0502020204030204" pitchFamily="34" charset="0"/>
              </a:rPr>
              <a:t> da COVID-19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7367F-EBBC-4F32-A061-70FC56FFD6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1828800" y="438150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01866" cy="857250"/>
          </a:xfrm>
        </p:spPr>
        <p:txBody>
          <a:bodyPr>
            <a:noAutofit/>
          </a:bodyPr>
          <a:lstStyle/>
          <a:p>
            <a:r>
              <a:rPr spc="-30" dirty="0"/>
              <a:t>O que é o </a:t>
            </a:r>
            <a:r>
              <a:rPr spc="-30" dirty="0" err="1"/>
              <a:t>desafio</a:t>
            </a:r>
            <a:r>
              <a:rPr spc="-30" dirty="0"/>
              <a:t> </a:t>
            </a:r>
            <a:r>
              <a:rPr spc="-30" dirty="0" err="1"/>
              <a:t>Ajuda</a:t>
            </a:r>
            <a:r>
              <a:rPr spc="-30" dirty="0"/>
              <a:t> </a:t>
            </a:r>
            <a:r>
              <a:rPr spc="-30" dirty="0" err="1"/>
              <a:t>financeira</a:t>
            </a:r>
            <a:r>
              <a:rPr spc="-30" dirty="0"/>
              <a:t> </a:t>
            </a:r>
            <a:r>
              <a:rPr spc="-30" dirty="0" err="1"/>
              <a:t>às</a:t>
            </a:r>
            <a:r>
              <a:rPr spc="-30" dirty="0"/>
              <a:t> </a:t>
            </a:r>
            <a:r>
              <a:rPr spc="-30" dirty="0" err="1"/>
              <a:t>vítimas</a:t>
            </a:r>
            <a:r>
              <a:rPr spc="-30" dirty="0"/>
              <a:t> da COVID-19?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2126352"/>
            <a:ext cx="39668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Descrição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do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desafio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 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ano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passado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mudou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tudo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, mas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também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nos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aproximou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Famílias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se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conectaram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Vizinhos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se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ofereceram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para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ajudar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Comunidades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inspiram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-se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umas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às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outras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Vamos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manter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essa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energia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!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Chame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amigos e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juntem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-se a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uma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missão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global por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uma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boa causa. 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Exercite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-se,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desbloqueie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aventuras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alturas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e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arrecade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dinheiro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para as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vítimas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da COVID-19 com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cada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longo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do </a:t>
            </a:r>
            <a:r>
              <a:rPr kumimoji="0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caminho</a:t>
            </a:r>
            <a:r>
              <a:rPr kumimoji="0" sz="1200" b="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5469FA4B-5DB6-B349-84B3-EFC2E744CE42}"/>
              </a:ext>
            </a:extLst>
          </p:cNvPr>
          <p:cNvSpPr/>
          <p:nvPr/>
        </p:nvSpPr>
        <p:spPr>
          <a:xfrm>
            <a:off x="304799" y="3566930"/>
            <a:ext cx="3630388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500"/>
              </a:spcAft>
              <a:defRPr/>
            </a:pP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O desafio reunirá várias empresas e, portanto terá vários patrocinadores. Tudo em nome da conexão para o bem. A Virgin Pulse se compromete a doar US$ 10 por cada milhão de passos dados (até o valor total de US$ 100 mil) para o Fundo de Resposta de Solidariedade à COVID-19 da 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+mn-lt"/>
                <a:cs typeface="+mn-lt"/>
              </a:rPr>
              <a:t>Organização Mundial da Saúde </a:t>
            </a:r>
            <a:r>
              <a:rPr sz="1200" b="1" spc="-30">
                <a:solidFill>
                  <a:srgbClr val="008EA8"/>
                </a:solidFill>
                <a:latin typeface="Whitney Book"/>
                <a:ea typeface="+mn-lt"/>
                <a:cs typeface="+mn-lt"/>
              </a:rPr>
              <a:t>(OMS)</a:t>
            </a:r>
            <a:r>
              <a:rPr kumimoji="0" sz="1200" b="1" i="0" u="none" strike="noStrike" kern="1200" cap="none" spc="-30" normalizeH="0" baseline="0" noProof="0">
                <a:ln>
                  <a:noFill/>
                </a:ln>
                <a:solidFill>
                  <a:srgbClr val="008EA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8EA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75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745573"/>
            <a:ext cx="4373170" cy="857250"/>
          </a:xfrm>
        </p:spPr>
        <p:txBody>
          <a:bodyPr>
            <a:noAutofit/>
          </a:bodyPr>
          <a:lstStyle/>
          <a:p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o </a:t>
            </a:r>
            <a:r>
              <a:rPr dirty="0" err="1"/>
              <a:t>desafio</a:t>
            </a:r>
            <a:r>
              <a:rPr dirty="0"/>
              <a:t> com </a:t>
            </a:r>
            <a:r>
              <a:rPr dirty="0" err="1"/>
              <a:t>múltiplos</a:t>
            </a:r>
            <a:r>
              <a:rPr dirty="0"/>
              <a:t> </a:t>
            </a:r>
            <a:r>
              <a:rPr dirty="0" err="1"/>
              <a:t>patrocinadores</a:t>
            </a:r>
            <a:endParaRPr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04799" y="1828932"/>
            <a:ext cx="38834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spcAft>
                <a:spcPts val="500"/>
              </a:spcAft>
              <a:defRPr/>
            </a:pPr>
            <a:r>
              <a:rPr sz="120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As equipes são compostas por membros de uma única empresa. Equipes de organizações opostas competirão entre si.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BB5A2D-D581-4F2B-A0BF-F624F34538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634" y="1155103"/>
            <a:ext cx="4572000" cy="2783583"/>
          </a:xfrm>
          <a:prstGeom prst="rect">
            <a:avLst/>
          </a:prstGeom>
        </p:spPr>
      </p:pic>
      <p:pic>
        <p:nvPicPr>
          <p:cNvPr id="9" name="Picture 1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80890862-0392-49FB-ACA1-DD456806C6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754" y="1176382"/>
            <a:ext cx="3939475" cy="2534753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009981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A88723-A0FD-4EFD-8018-3475A2B777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2929" y="-19050"/>
            <a:ext cx="7722128" cy="51480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8B3BE9-6356-4B86-B1BC-08E6023C2FB3}"/>
              </a:ext>
            </a:extLst>
          </p:cNvPr>
          <p:cNvSpPr/>
          <p:nvPr/>
        </p:nvSpPr>
        <p:spPr>
          <a:xfrm>
            <a:off x="0" y="-8525"/>
            <a:ext cx="2907126" cy="5152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70E7E37-F4D6-4013-91C4-002EACFD7757}"/>
              </a:ext>
            </a:extLst>
          </p:cNvPr>
          <p:cNvSpPr/>
          <p:nvPr/>
        </p:nvSpPr>
        <p:spPr>
          <a:xfrm>
            <a:off x="997759" y="-26711"/>
            <a:ext cx="3802841" cy="5189261"/>
          </a:xfrm>
          <a:custGeom>
            <a:avLst/>
            <a:gdLst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4169391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  <a:gd name="connsiteX0" fmla="*/ 0 w 4169391"/>
              <a:gd name="connsiteY0" fmla="*/ 0 h 5159529"/>
              <a:gd name="connsiteX1" fmla="*/ 4169391 w 4169391"/>
              <a:gd name="connsiteY1" fmla="*/ 0 h 5159529"/>
              <a:gd name="connsiteX2" fmla="*/ 1978925 w 4169391"/>
              <a:gd name="connsiteY2" fmla="*/ 5159529 h 5159529"/>
              <a:gd name="connsiteX3" fmla="*/ 0 w 4169391"/>
              <a:gd name="connsiteY3" fmla="*/ 5145881 h 5159529"/>
              <a:gd name="connsiteX4" fmla="*/ 0 w 4169391"/>
              <a:gd name="connsiteY4" fmla="*/ 0 h 5159529"/>
              <a:gd name="connsiteX0" fmla="*/ 0 w 4169391"/>
              <a:gd name="connsiteY0" fmla="*/ 0 h 5145881"/>
              <a:gd name="connsiteX1" fmla="*/ 4169391 w 4169391"/>
              <a:gd name="connsiteY1" fmla="*/ 0 h 5145881"/>
              <a:gd name="connsiteX2" fmla="*/ 2490717 w 4169391"/>
              <a:gd name="connsiteY2" fmla="*/ 5145881 h 5145881"/>
              <a:gd name="connsiteX3" fmla="*/ 0 w 4169391"/>
              <a:gd name="connsiteY3" fmla="*/ 5145881 h 5145881"/>
              <a:gd name="connsiteX4" fmla="*/ 0 w 4169391"/>
              <a:gd name="connsiteY4" fmla="*/ 0 h 5145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9391" h="5145881">
                <a:moveTo>
                  <a:pt x="0" y="0"/>
                </a:moveTo>
                <a:lnTo>
                  <a:pt x="4169391" y="0"/>
                </a:lnTo>
                <a:lnTo>
                  <a:pt x="2490717" y="5145881"/>
                </a:lnTo>
                <a:lnTo>
                  <a:pt x="0" y="514588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8" b="0" i="0" u="none" strike="noStrike" kern="1200" cap="none" spc="-3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913048-FCF7-4947-8838-4DDDAA25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395" y="108857"/>
            <a:ext cx="5257800" cy="857250"/>
          </a:xfrm>
        </p:spPr>
        <p:txBody>
          <a:bodyPr>
            <a:noAutofit/>
          </a:bodyPr>
          <a:lstStyle/>
          <a:p>
            <a:r>
              <a:rPr spc="-30" dirty="0" err="1"/>
              <a:t>Regras</a:t>
            </a:r>
            <a:r>
              <a:rPr spc="-30" dirty="0"/>
              <a:t> do </a:t>
            </a:r>
            <a:r>
              <a:rPr spc="-30" dirty="0" err="1"/>
              <a:t>desafio</a:t>
            </a:r>
            <a:r>
              <a:rPr spc="-30" dirty="0"/>
              <a:t> e para </a:t>
            </a:r>
            <a:r>
              <a:rPr lang="en-US" spc="-30" dirty="0"/>
              <a:t/>
            </a:r>
            <a:br>
              <a:rPr lang="en-US" spc="-30" dirty="0"/>
            </a:br>
            <a:r>
              <a:rPr spc="-30" dirty="0"/>
              <a:t>as </a:t>
            </a:r>
            <a:r>
              <a:rPr spc="-30" dirty="0" err="1"/>
              <a:t>equipes</a:t>
            </a:r>
            <a:endParaRPr spc="-3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03744-6EEE-41AB-83B3-6178E18C6881}"/>
              </a:ext>
            </a:extLst>
          </p:cNvPr>
          <p:cNvSpPr/>
          <p:nvPr/>
        </p:nvSpPr>
        <p:spPr>
          <a:xfrm>
            <a:off x="336396" y="1237520"/>
            <a:ext cx="3232094" cy="427040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É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bom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saber: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O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desafio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dura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três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semanas</a:t>
            </a:r>
            <a:r>
              <a:rPr sz="1200" spc="-30" dirty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 e tem 20 </a:t>
            </a:r>
            <a:r>
              <a:rPr sz="1200" spc="-30" dirty="0" err="1" smtClean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destinos</a:t>
            </a:r>
            <a:r>
              <a:rPr lang="en-GB" sz="1200" spc="-30" dirty="0" smtClean="0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.</a:t>
            </a:r>
            <a:endParaRPr sz="1200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sz="1200" spc="-30" dirty="0">
                <a:solidFill>
                  <a:srgbClr val="333D48"/>
                </a:solidFill>
                <a:latin typeface="Whitney Book" charset="0"/>
              </a:rPr>
              <a:t>As</a:t>
            </a:r>
            <a:r>
              <a:rPr spc="-30" dirty="0"/>
              <a:t> </a:t>
            </a:r>
            <a:r>
              <a:rPr sz="1200" spc="-30" dirty="0" err="1">
                <a:solidFill>
                  <a:srgbClr val="333D48"/>
                </a:solidFill>
                <a:latin typeface="Whitney Book" charset="0"/>
                <a:ea typeface="Whitney Book" charset="0"/>
                <a:cs typeface="Whitney Book" charset="0"/>
              </a:rPr>
              <a:t>equipes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podem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ter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até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cinco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 </a:t>
            </a:r>
            <a:r>
              <a:rPr kumimoji="0" sz="120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participantes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pontuação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das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equipes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é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baseada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no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número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total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Quanto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maior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for o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número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dados 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or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sua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,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maior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será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sua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pontuação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 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O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número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máximo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passos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permitido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por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participante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por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dia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é de 30 mil.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Informações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sobre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as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recompensas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do </a:t>
            </a:r>
            <a:r>
              <a:rPr kumimoji="0" sz="1200" b="1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desafio</a:t>
            </a:r>
            <a:r>
              <a:rPr kumimoji="0" sz="1200" b="1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Não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há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recompensa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para 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equipe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vencedora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 charset="0"/>
                <a:ea typeface="Whitney Book" charset="0"/>
                <a:cs typeface="Whitney Book" charset="0"/>
              </a:rPr>
              <a:t>.</a:t>
            </a:r>
            <a:endParaRPr kumimoji="0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L="171450" indent="-17145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recompensa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será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uma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doação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beneficente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 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 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Virgin Pulse se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compromete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doar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US$ 10 por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cada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milhão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passos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dados (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até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o 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valor total de US$ 100 mil) para o Fundo de 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err="1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Resposta</a:t>
            </a: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de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Solidariedade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 à COVID-19 </a:t>
            </a:r>
            <a: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/>
            </a:r>
            <a:br>
              <a:rPr kumimoji="0" lang="en-GB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</a:br>
            <a:r>
              <a:rPr kumimoji="0" sz="1200" i="0" u="none" strike="noStrike" kern="1200" cap="none" spc="-30" normalizeH="0" baseline="0" noProof="0" dirty="0" smtClean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da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Organização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Mundial da </a:t>
            </a:r>
            <a:r>
              <a:rPr kumimoji="0" sz="120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Saúde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Whitney Book"/>
                <a:ea typeface="+mn-lt"/>
                <a:cs typeface="+mn-lt"/>
              </a:rPr>
              <a:t> </a:t>
            </a:r>
            <a:r>
              <a:rPr sz="1200" spc="-30" dirty="0">
                <a:latin typeface="Whitney Book"/>
                <a:ea typeface="+mn-lt"/>
                <a:cs typeface="+mn-lt"/>
              </a:rPr>
              <a:t>(OMS)</a:t>
            </a:r>
            <a:r>
              <a:rPr kumimoji="0" sz="1200" i="0" u="none" strike="noStrike" kern="1200" cap="none" spc="-30" normalizeH="0" baseline="0" noProof="0" dirty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Whitney Book"/>
                <a:ea typeface="Whitney Book" charset="0"/>
                <a:cs typeface="Whitney Book" charset="0"/>
              </a:rPr>
              <a:t>.</a:t>
            </a:r>
            <a:r>
              <a:rPr sz="1200" spc="-30" dirty="0">
                <a:solidFill>
                  <a:srgbClr val="333D48"/>
                </a:solidFill>
                <a:latin typeface="Whitney Book"/>
                <a:ea typeface="Whitney Book" charset="0"/>
                <a:cs typeface="Whitney Book" charset="0"/>
              </a:rPr>
              <a:t> </a:t>
            </a:r>
            <a:endParaRPr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/>
              <a:ea typeface="Whitney Book" charset="0"/>
              <a:cs typeface="Whitney Book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i="0" u="none" strike="noStrike" kern="1200" cap="none" spc="-30" normalizeH="0" baseline="0" noProof="0" dirty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Whitney Book" charset="0"/>
              <a:ea typeface="Whitney Book" charset="0"/>
              <a:cs typeface="Whitney Book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500"/>
              </a:spcAft>
              <a:buClrTx/>
              <a:buSzTx/>
              <a:tabLst/>
              <a:defRPr/>
            </a:pPr>
            <a:endParaRPr lang="en-US" sz="1200" b="1" spc="-30" dirty="0">
              <a:solidFill>
                <a:srgbClr val="333D48"/>
              </a:solidFill>
              <a:latin typeface="Whitney Book" charset="0"/>
              <a:ea typeface="Whitney Book" charset="0"/>
              <a:cs typeface="Whitney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113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Flowchart: Manual Input 2">
            <a:extLst>
              <a:ext uri="{FF2B5EF4-FFF2-40B4-BE49-F238E27FC236}">
                <a16:creationId xmlns:a16="http://schemas.microsoft.com/office/drawing/2014/main" id="{109F9A6F-2F01-4856-8E4C-284307BD5E72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Seu papel durante o desafio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522514" y="1049906"/>
            <a:ext cx="3551465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>
                <a:latin typeface="Whitney Book" pitchFamily="50" charset="0"/>
              </a:rPr>
              <a:t>É </a:t>
            </a:r>
            <a:r>
              <a:rPr sz="1400" spc="-30" dirty="0" err="1">
                <a:latin typeface="Whitney Book" pitchFamily="50" charset="0"/>
              </a:rPr>
              <a:t>recomendado</a:t>
            </a:r>
            <a:r>
              <a:rPr sz="1400" spc="-30" dirty="0">
                <a:latin typeface="Whitney Book" pitchFamily="50" charset="0"/>
              </a:rPr>
              <a:t> que </a:t>
            </a:r>
            <a:r>
              <a:rPr sz="1400" spc="-30" dirty="0" err="1">
                <a:latin typeface="Whitney Book" pitchFamily="50" charset="0"/>
              </a:rPr>
              <a:t>cada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capitão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crie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sua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própria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equipe</a:t>
            </a:r>
            <a:r>
              <a:rPr sz="1400" spc="-30" dirty="0">
                <a:latin typeface="Whitney Book" pitchFamily="50" charset="0"/>
              </a:rPr>
              <a:t> e </a:t>
            </a:r>
            <a:r>
              <a:rPr sz="1400" spc="-30" dirty="0" err="1">
                <a:latin typeface="Whitney Book" pitchFamily="50" charset="0"/>
              </a:rPr>
              <a:t>não</a:t>
            </a:r>
            <a:r>
              <a:rPr sz="1400" spc="-30" dirty="0">
                <a:latin typeface="Whitney Book" pitchFamily="50" charset="0"/>
              </a:rPr>
              <a:t> se </a:t>
            </a:r>
            <a:r>
              <a:rPr sz="1400" spc="-30" dirty="0" err="1">
                <a:latin typeface="Whitney Book" pitchFamily="50" charset="0"/>
              </a:rPr>
              <a:t>junte</a:t>
            </a:r>
            <a:r>
              <a:rPr sz="1400" spc="-30" dirty="0">
                <a:latin typeface="Whitney Book" pitchFamily="50" charset="0"/>
              </a:rPr>
              <a:t> a </a:t>
            </a:r>
            <a:r>
              <a:rPr sz="1400" spc="-30" dirty="0" err="1">
                <a:latin typeface="Whitney Book" pitchFamily="50" charset="0"/>
              </a:rPr>
              <a:t>uma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equipe</a:t>
            </a:r>
            <a:r>
              <a:rPr sz="1400" spc="-30" dirty="0">
                <a:latin typeface="Whitney Book" pitchFamily="50" charset="0"/>
              </a:rPr>
              <a:t> que </a:t>
            </a:r>
            <a:r>
              <a:rPr sz="1400" spc="-30" dirty="0" err="1">
                <a:latin typeface="Whitney Book" pitchFamily="50" charset="0"/>
              </a:rPr>
              <a:t>já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tenha</a:t>
            </a:r>
            <a:r>
              <a:rPr sz="1400" spc="-30" dirty="0">
                <a:latin typeface="Whitney Book" pitchFamily="50" charset="0"/>
              </a:rPr>
              <a:t> outros </a:t>
            </a:r>
            <a:r>
              <a:rPr sz="1400" spc="-30" dirty="0" err="1">
                <a:latin typeface="Whitney Book" pitchFamily="50" charset="0"/>
              </a:rPr>
              <a:t>capitães</a:t>
            </a:r>
            <a:r>
              <a:rPr sz="1400" spc="-30" dirty="0">
                <a:latin typeface="Whitney Book" pitchFamily="50" charset="0"/>
              </a:rPr>
              <a:t>. 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 err="1">
                <a:latin typeface="Whitney Book" pitchFamily="50" charset="0"/>
              </a:rPr>
              <a:t>Promova</a:t>
            </a:r>
            <a:r>
              <a:rPr sz="1400" spc="-30" dirty="0">
                <a:latin typeface="Whitney Book" pitchFamily="50" charset="0"/>
              </a:rPr>
              <a:t> a </a:t>
            </a:r>
            <a:r>
              <a:rPr sz="1400" spc="-30" dirty="0" err="1">
                <a:latin typeface="Whitney Book" pitchFamily="50" charset="0"/>
              </a:rPr>
              <a:t>participação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em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sua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unidade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física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ou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virtualmente</a:t>
            </a:r>
            <a:r>
              <a:rPr sz="1400" spc="-30" dirty="0">
                <a:latin typeface="Whitney Book" pitchFamily="50" charset="0"/>
              </a:rPr>
              <a:t>! A </a:t>
            </a:r>
            <a:r>
              <a:rPr sz="1400" spc="-30" dirty="0" err="1">
                <a:latin typeface="Whitney Book" pitchFamily="50" charset="0"/>
              </a:rPr>
              <a:t>melhor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maneira</a:t>
            </a:r>
            <a:r>
              <a:rPr sz="1400" spc="-30" dirty="0">
                <a:latin typeface="Whitney Book" pitchFamily="50" charset="0"/>
              </a:rPr>
              <a:t> de </a:t>
            </a:r>
            <a:r>
              <a:rPr sz="1400" spc="-30" dirty="0" err="1">
                <a:latin typeface="Whitney Book" pitchFamily="50" charset="0"/>
              </a:rPr>
              <a:t>animar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os</a:t>
            </a:r>
            <a:r>
              <a:rPr sz="1400" spc="-30" dirty="0">
                <a:latin typeface="Whitney Book" pitchFamily="50" charset="0"/>
              </a:rPr>
              <a:t> outros a </a:t>
            </a:r>
            <a:r>
              <a:rPr sz="1400" spc="-30" dirty="0" err="1">
                <a:latin typeface="Whitney Book" pitchFamily="50" charset="0"/>
              </a:rPr>
              <a:t>respeito</a:t>
            </a:r>
            <a:r>
              <a:rPr sz="1400" spc="-30" dirty="0">
                <a:latin typeface="Whitney Book" pitchFamily="50" charset="0"/>
              </a:rPr>
              <a:t> do </a:t>
            </a:r>
            <a:r>
              <a:rPr sz="1400" spc="-30" dirty="0" err="1">
                <a:latin typeface="Whitney Book" pitchFamily="50" charset="0"/>
              </a:rPr>
              <a:t>desafio</a:t>
            </a:r>
            <a:r>
              <a:rPr sz="1400" spc="-30" dirty="0">
                <a:latin typeface="Whitney Book" pitchFamily="50" charset="0"/>
              </a:rPr>
              <a:t> de </a:t>
            </a:r>
            <a:r>
              <a:rPr sz="1400" spc="-30" dirty="0" err="1">
                <a:latin typeface="Whitney Book" pitchFamily="50" charset="0"/>
              </a:rPr>
              <a:t>passos</a:t>
            </a:r>
            <a:r>
              <a:rPr sz="1400" spc="-30" dirty="0">
                <a:latin typeface="Whitney Book" pitchFamily="50" charset="0"/>
              </a:rPr>
              <a:t> é </a:t>
            </a:r>
            <a:r>
              <a:rPr sz="1400" spc="-30" dirty="0" err="1">
                <a:latin typeface="Whitney Book" pitchFamily="50" charset="0"/>
              </a:rPr>
              <a:t>falando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sobre</a:t>
            </a:r>
            <a:r>
              <a:rPr sz="1400" spc="-30" dirty="0">
                <a:latin typeface="Whitney Book" pitchFamily="50" charset="0"/>
              </a:rPr>
              <a:t> </a:t>
            </a:r>
            <a:r>
              <a:rPr sz="1400" spc="-30" dirty="0" err="1">
                <a:latin typeface="Whitney Book" pitchFamily="50" charset="0"/>
              </a:rPr>
              <a:t>ele</a:t>
            </a:r>
            <a:r>
              <a:rPr sz="1400" spc="-30" dirty="0">
                <a:latin typeface="Whitney Book" pitchFamily="50" charset="0"/>
              </a:rPr>
              <a:t>.</a:t>
            </a:r>
          </a:p>
          <a:p>
            <a:pPr marL="285750" indent="-285750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sz="1400" spc="-30" dirty="0" err="1">
                <a:latin typeface="Whitney Book"/>
              </a:rPr>
              <a:t>Interaja</a:t>
            </a:r>
            <a:r>
              <a:rPr sz="1400" spc="-30" dirty="0">
                <a:latin typeface="Whitney Book"/>
              </a:rPr>
              <a:t> e poste um </a:t>
            </a:r>
            <a:r>
              <a:rPr sz="1400" spc="-30" dirty="0" err="1">
                <a:latin typeface="Whitney Book"/>
              </a:rPr>
              <a:t>comentário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ou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foto</a:t>
            </a:r>
            <a:r>
              <a:rPr sz="1400" spc="-30" dirty="0">
                <a:latin typeface="Whitney Book"/>
              </a:rPr>
              <a:t> no bate-</a:t>
            </a:r>
            <a:r>
              <a:rPr sz="1400" spc="-30" dirty="0" err="1">
                <a:latin typeface="Whitney Book"/>
              </a:rPr>
              <a:t>papo</a:t>
            </a:r>
            <a:r>
              <a:rPr sz="1400" spc="-30" dirty="0">
                <a:latin typeface="Whitney Book"/>
              </a:rPr>
              <a:t> do </a:t>
            </a:r>
            <a:r>
              <a:rPr sz="1400" spc="-30" dirty="0" err="1">
                <a:latin typeface="Whitney Book"/>
              </a:rPr>
              <a:t>desafio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pelo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menos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uma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vez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por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semana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durante</a:t>
            </a:r>
            <a:r>
              <a:rPr sz="1400" spc="-30" dirty="0">
                <a:latin typeface="Whitney Book"/>
              </a:rPr>
              <a:t> as </a:t>
            </a:r>
            <a:r>
              <a:rPr sz="1400" spc="-30" dirty="0" err="1">
                <a:latin typeface="Whitney Book"/>
              </a:rPr>
              <a:t>três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semanas</a:t>
            </a:r>
            <a:r>
              <a:rPr sz="1400" spc="-30" dirty="0">
                <a:latin typeface="Whitney Book"/>
              </a:rPr>
              <a:t> do </a:t>
            </a:r>
            <a:r>
              <a:rPr sz="1400" spc="-30" dirty="0" err="1">
                <a:latin typeface="Whitney Book"/>
              </a:rPr>
              <a:t>desafio</a:t>
            </a:r>
            <a:r>
              <a:rPr sz="1400" spc="-30" dirty="0">
                <a:latin typeface="Whitney Book"/>
              </a:rPr>
              <a:t> de </a:t>
            </a:r>
            <a:r>
              <a:rPr sz="1400" spc="-30" dirty="0" err="1">
                <a:latin typeface="Whitney Book"/>
              </a:rPr>
              <a:t>ajuda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financeira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às</a:t>
            </a:r>
            <a:r>
              <a:rPr sz="1400" spc="-30" dirty="0">
                <a:latin typeface="Whitney Book"/>
              </a:rPr>
              <a:t> </a:t>
            </a:r>
            <a:r>
              <a:rPr sz="1400" spc="-30" dirty="0" err="1">
                <a:latin typeface="Whitney Book"/>
              </a:rPr>
              <a:t>vítimas</a:t>
            </a:r>
            <a:r>
              <a:rPr sz="1400" spc="-30" dirty="0">
                <a:latin typeface="Whitney Book"/>
              </a:rPr>
              <a:t> </a:t>
            </a:r>
            <a:r>
              <a:rPr lang="en-GB" sz="1400" spc="-30" dirty="0" smtClean="0">
                <a:latin typeface="Whitney Book"/>
              </a:rPr>
              <a:t/>
            </a:r>
            <a:br>
              <a:rPr lang="en-GB" sz="1400" spc="-30" dirty="0" smtClean="0">
                <a:latin typeface="Whitney Book"/>
              </a:rPr>
            </a:br>
            <a:r>
              <a:rPr sz="1400" spc="-30" dirty="0" smtClean="0">
                <a:latin typeface="Whitney Book"/>
              </a:rPr>
              <a:t>da </a:t>
            </a:r>
            <a:r>
              <a:rPr sz="1400" spc="-30" dirty="0">
                <a:latin typeface="Whitney Book"/>
              </a:rPr>
              <a:t>COVID-19.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55536-EC69-C14C-985A-DFD7950AF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267B9-A167-F843-88AB-5F55FC32D8BA}"/>
              </a:ext>
            </a:extLst>
          </p:cNvPr>
          <p:cNvSpPr txBox="1"/>
          <p:nvPr/>
        </p:nvSpPr>
        <p:spPr>
          <a:xfrm>
            <a:off x="4800600" y="1049906"/>
            <a:ext cx="3935186" cy="19851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sz="1400" spc="-30">
                <a:latin typeface="Whitney Book"/>
              </a:rPr>
              <a:t>Recursos de marketing disponíveis: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Perguntas frequentes do desafio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painel de fundo virtual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imagem para mídia social/intranet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pôster digital</a:t>
            </a:r>
          </a:p>
          <a:p>
            <a:pPr marL="285750" marR="5080" lvl="0" indent="-285750" defTabSz="914278">
              <a:spcBef>
                <a:spcPts val="600"/>
              </a:spcBef>
              <a:buClr>
                <a:srgbClr val="FF6600"/>
              </a:buClr>
              <a:buFont typeface="Arial" panose="020B0604020202020204" pitchFamily="34" charset="0"/>
              <a:buChar char="•"/>
              <a:defRPr/>
            </a:pPr>
            <a:r>
              <a:rPr sz="1400" spc="-30">
                <a:solidFill>
                  <a:srgbClr val="333E48"/>
                </a:solidFill>
                <a:latin typeface="Whitney Book"/>
              </a:rPr>
              <a:t>1 folheto</a:t>
            </a:r>
          </a:p>
          <a:p>
            <a:endParaRPr lang="en-US" sz="1400" spc="-30" dirty="0">
              <a:latin typeface="Whitney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8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79B0-1FF2-2D4C-9E50-E993B240E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spc="-30"/>
              <a:t>Espaço para inserir imagem do pôster digital (opcional)</a:t>
            </a:r>
          </a:p>
        </p:txBody>
      </p:sp>
    </p:spTree>
    <p:extLst>
      <p:ext uri="{BB962C8B-B14F-4D97-AF65-F5344CB8AC3E}">
        <p14:creationId xmlns:p14="http://schemas.microsoft.com/office/powerpoint/2010/main" val="3161870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318562"/>
            <a:ext cx="9144000" cy="18372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itle 5">
            <a:extLst>
              <a:ext uri="{FF2B5EF4-FFF2-40B4-BE49-F238E27FC236}">
                <a16:creationId xmlns:a16="http://schemas.microsoft.com/office/drawing/2014/main" id="{1FB707A8-2D64-4106-8BA5-AFEA7CCE581E}"/>
              </a:ext>
            </a:extLst>
          </p:cNvPr>
          <p:cNvSpPr txBox="1">
            <a:spLocks/>
          </p:cNvSpPr>
          <p:nvPr/>
        </p:nvSpPr>
        <p:spPr>
          <a:xfrm>
            <a:off x="457200" y="597743"/>
            <a:ext cx="8458200" cy="412287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9060" marR="0" lvl="0" indent="0" algn="l" defTabSz="685800" rtl="0" eaLnBrk="1" fontAlgn="auto" latinLnBrk="0" hangingPunct="1">
              <a:lnSpc>
                <a:spcPts val="307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1200" cap="none" spc="-30" normalizeH="0" noProof="0">
                <a:ln>
                  <a:noFill/>
                </a:ln>
                <a:solidFill>
                  <a:srgbClr val="333D48"/>
                </a:solidFill>
                <a:effectLst/>
                <a:uLnTx/>
                <a:uFillTx/>
                <a:latin typeface="Tungsten Semibold" charset="0"/>
              </a:rPr>
              <a:t>Cronograma</a:t>
            </a:r>
          </a:p>
        </p:txBody>
      </p:sp>
      <p:sp>
        <p:nvSpPr>
          <p:cNvPr id="8" name="Flowchart: Manual Input 2">
            <a:extLst>
              <a:ext uri="{FF2B5EF4-FFF2-40B4-BE49-F238E27FC236}">
                <a16:creationId xmlns:a16="http://schemas.microsoft.com/office/drawing/2014/main" id="{6FA8B20A-6985-B447-A755-E9F914E00DD1}"/>
              </a:ext>
            </a:extLst>
          </p:cNvPr>
          <p:cNvSpPr/>
          <p:nvPr/>
        </p:nvSpPr>
        <p:spPr>
          <a:xfrm rot="10800000">
            <a:off x="0" y="2799405"/>
            <a:ext cx="9143999" cy="1394317"/>
          </a:xfrm>
          <a:prstGeom prst="flowChartManualInpu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C23DB-2F56-4930-89E7-F1B29DEF9935}"/>
              </a:ext>
            </a:extLst>
          </p:cNvPr>
          <p:cNvSpPr txBox="1"/>
          <p:nvPr/>
        </p:nvSpPr>
        <p:spPr>
          <a:xfrm>
            <a:off x="4686300" y="1167187"/>
            <a:ext cx="4097280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 err="1">
                <a:latin typeface="Whitney" pitchFamily="2" charset="0"/>
              </a:rPr>
              <a:t>Datas</a:t>
            </a:r>
            <a:r>
              <a:rPr sz="1400" b="1" spc="-30" dirty="0">
                <a:latin typeface="Whitney" pitchFamily="2" charset="0"/>
              </a:rPr>
              <a:t> do </a:t>
            </a:r>
            <a:r>
              <a:rPr sz="1400" b="1" spc="-30" dirty="0" err="1">
                <a:latin typeface="Whitney" pitchFamily="2" charset="0"/>
              </a:rPr>
              <a:t>desafio</a:t>
            </a:r>
            <a:endParaRPr lang="en-US" sz="14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Segunda-</a:t>
            </a:r>
            <a:r>
              <a:rPr sz="1200" b="1" spc="-30" dirty="0" err="1">
                <a:latin typeface="Whitney Book" pitchFamily="50" charset="0"/>
              </a:rPr>
              <a:t>feira</a:t>
            </a:r>
            <a:r>
              <a:rPr sz="1200" b="1" spc="-30" dirty="0">
                <a:latin typeface="Whitney Book" pitchFamily="50" charset="0"/>
              </a:rPr>
              <a:t> 30/8 – </a:t>
            </a:r>
            <a:r>
              <a:rPr sz="1200" spc="-30" dirty="0" err="1">
                <a:latin typeface="Whitney Book" pitchFamily="50" charset="0"/>
              </a:rPr>
              <a:t>Abertura</a:t>
            </a:r>
            <a:r>
              <a:rPr sz="1200" spc="-30" dirty="0">
                <a:latin typeface="Whitney Book" pitchFamily="50" charset="0"/>
              </a:rPr>
              <a:t> das </a:t>
            </a:r>
            <a:r>
              <a:rPr sz="1200" spc="-30" dirty="0" err="1">
                <a:latin typeface="Whitney Book" pitchFamily="50" charset="0"/>
              </a:rPr>
              <a:t>inscrições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Terça-feira</a:t>
            </a:r>
            <a:r>
              <a:rPr sz="1200" b="1" spc="-30" dirty="0">
                <a:latin typeface="Whitney Book" pitchFamily="50" charset="0"/>
              </a:rPr>
              <a:t> 13/9 – </a:t>
            </a:r>
            <a:r>
              <a:rPr sz="1200" spc="-30" dirty="0" err="1">
                <a:latin typeface="Whitney Book" pitchFamily="50" charset="0"/>
              </a:rPr>
              <a:t>Início</a:t>
            </a:r>
            <a:r>
              <a:rPr sz="1200" spc="-30" dirty="0">
                <a:latin typeface="Whitney Book" pitchFamily="50" charset="0"/>
              </a:rPr>
              <a:t> do </a:t>
            </a:r>
            <a:r>
              <a:rPr sz="1200" spc="-30" dirty="0" err="1">
                <a:latin typeface="Whitney Book" pitchFamily="50" charset="0"/>
              </a:rPr>
              <a:t>desafio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Quinta-</a:t>
            </a:r>
            <a:r>
              <a:rPr sz="1200" b="1" spc="-30" dirty="0" err="1">
                <a:latin typeface="Whitney Book" pitchFamily="50" charset="0"/>
              </a:rPr>
              <a:t>feira</a:t>
            </a:r>
            <a:r>
              <a:rPr sz="1200" b="1" spc="-30" dirty="0">
                <a:latin typeface="Whitney Book" pitchFamily="50" charset="0"/>
              </a:rPr>
              <a:t> 16/9 – </a:t>
            </a:r>
            <a:r>
              <a:rPr sz="1200" spc="-30" dirty="0" err="1">
                <a:latin typeface="Whitney Book" pitchFamily="50" charset="0"/>
              </a:rPr>
              <a:t>Prazo</a:t>
            </a:r>
            <a:r>
              <a:rPr sz="1200" spc="-30" dirty="0">
                <a:latin typeface="Whitney Book" pitchFamily="50" charset="0"/>
              </a:rPr>
              <a:t> final para </a:t>
            </a:r>
            <a:r>
              <a:rPr sz="1200" spc="-30" dirty="0" err="1">
                <a:latin typeface="Whitney Book" pitchFamily="50" charset="0"/>
              </a:rPr>
              <a:t>mudanças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nas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equipes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Domingo 3/10 – </a:t>
            </a:r>
            <a:r>
              <a:rPr sz="1200" spc="-30" dirty="0" err="1">
                <a:latin typeface="Whitney Book" pitchFamily="50" charset="0"/>
              </a:rPr>
              <a:t>Término</a:t>
            </a:r>
            <a:r>
              <a:rPr sz="1200" spc="-30" dirty="0">
                <a:latin typeface="Whitney Book" pitchFamily="50" charset="0"/>
              </a:rPr>
              <a:t> do </a:t>
            </a:r>
            <a:r>
              <a:rPr sz="1200" spc="-30" dirty="0" err="1">
                <a:latin typeface="Whitney Book" pitchFamily="50" charset="0"/>
              </a:rPr>
              <a:t>desafio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Terça-feira</a:t>
            </a:r>
            <a:r>
              <a:rPr sz="1200" b="1" spc="-30" dirty="0">
                <a:latin typeface="Whitney Book" pitchFamily="50" charset="0"/>
              </a:rPr>
              <a:t> 5/10 </a:t>
            </a:r>
            <a:r>
              <a:rPr sz="1200" spc="-30" dirty="0">
                <a:latin typeface="Whitney Book" pitchFamily="50" charset="0"/>
              </a:rPr>
              <a:t>– </a:t>
            </a:r>
            <a:r>
              <a:rPr sz="1200" spc="-30" dirty="0" err="1">
                <a:latin typeface="Whitney Book" pitchFamily="50" charset="0"/>
              </a:rPr>
              <a:t>Prazo</a:t>
            </a:r>
            <a:r>
              <a:rPr sz="1200" spc="-30" dirty="0">
                <a:latin typeface="Whitney Book" pitchFamily="50" charset="0"/>
              </a:rPr>
              <a:t> final para </a:t>
            </a:r>
            <a:r>
              <a:rPr sz="1200" spc="-30" dirty="0" err="1">
                <a:latin typeface="Whitney Book" pitchFamily="50" charset="0"/>
              </a:rPr>
              <a:t>carregamento</a:t>
            </a:r>
            <a:r>
              <a:rPr sz="1200" spc="-30" dirty="0">
                <a:latin typeface="Whitney Book" pitchFamily="50" charset="0"/>
              </a:rPr>
              <a:t> de </a:t>
            </a:r>
            <a:r>
              <a:rPr sz="1200" spc="-30" dirty="0" err="1">
                <a:latin typeface="Whitney Book" pitchFamily="50" charset="0"/>
              </a:rPr>
              <a:t>passos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Sexta-feira</a:t>
            </a:r>
            <a:r>
              <a:rPr sz="1200" b="1" spc="-30" dirty="0">
                <a:latin typeface="Whitney Book" pitchFamily="50" charset="0"/>
              </a:rPr>
              <a:t> 22/10 </a:t>
            </a:r>
            <a:r>
              <a:rPr sz="1200" spc="-30" dirty="0">
                <a:latin typeface="Whitney Book" pitchFamily="50" charset="0"/>
              </a:rPr>
              <a:t>– O </a:t>
            </a:r>
            <a:r>
              <a:rPr sz="1200" spc="-30" dirty="0" err="1">
                <a:latin typeface="Whitney Book" pitchFamily="50" charset="0"/>
              </a:rPr>
              <a:t>desafio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será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retirado</a:t>
            </a:r>
            <a:r>
              <a:rPr sz="1200" spc="-30" dirty="0">
                <a:latin typeface="Whitney Book" pitchFamily="50" charset="0"/>
              </a:rPr>
              <a:t> da </a:t>
            </a:r>
            <a:r>
              <a:rPr sz="1200" spc="-30" dirty="0" err="1">
                <a:latin typeface="Whitney Book" pitchFamily="50" charset="0"/>
              </a:rPr>
              <a:t>plataforma</a:t>
            </a:r>
            <a:endParaRPr sz="1200" spc="-30" dirty="0">
              <a:latin typeface="Whitney Book" pitchFamily="50" charset="0"/>
            </a:endParaRPr>
          </a:p>
          <a:p>
            <a:pPr lvl="1">
              <a:spcBef>
                <a:spcPts val="600"/>
              </a:spcBef>
            </a:pPr>
            <a:endParaRPr lang="en-US" sz="1200" spc="-30" dirty="0">
              <a:latin typeface="Whitney Book" pitchFamily="5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2709-DCA8-354F-8456-F4C1F834D9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80821" y="4128171"/>
            <a:ext cx="1134579" cy="835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94898E-583E-4E72-A2E5-61A1CD0BDDEE}"/>
              </a:ext>
            </a:extLst>
          </p:cNvPr>
          <p:cNvSpPr txBox="1"/>
          <p:nvPr/>
        </p:nvSpPr>
        <p:spPr>
          <a:xfrm>
            <a:off x="457200" y="1095276"/>
            <a:ext cx="4000500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sz="1400" b="1" spc="-30" dirty="0" err="1">
                <a:latin typeface="Whitney" pitchFamily="2" charset="0"/>
              </a:rPr>
              <a:t>Promovendo</a:t>
            </a:r>
            <a:r>
              <a:rPr sz="1400" b="1" spc="-30" dirty="0">
                <a:latin typeface="Whitney" pitchFamily="2" charset="0"/>
              </a:rPr>
              <a:t> o </a:t>
            </a:r>
            <a:r>
              <a:rPr sz="1400" b="1" spc="-30" dirty="0" err="1">
                <a:latin typeface="Whitney" pitchFamily="2" charset="0"/>
              </a:rPr>
              <a:t>desafio</a:t>
            </a:r>
            <a:r>
              <a:rPr sz="1400" b="1" spc="-30" dirty="0">
                <a:latin typeface="Whitney" pitchFamily="2" charset="0"/>
              </a:rPr>
              <a:t> </a:t>
            </a:r>
          </a:p>
          <a:p>
            <a:pPr lvl="0">
              <a:spcBef>
                <a:spcPts val="600"/>
              </a:spcBef>
            </a:pPr>
            <a:r>
              <a:rPr sz="1200" spc="-30" dirty="0">
                <a:latin typeface="Whitney Book" pitchFamily="50" charset="0"/>
              </a:rPr>
              <a:t>As </a:t>
            </a:r>
            <a:r>
              <a:rPr sz="1200" spc="-30" dirty="0" err="1">
                <a:latin typeface="Whitney Book" pitchFamily="50" charset="0"/>
              </a:rPr>
              <a:t>inscrições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serão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abertas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em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b="1" spc="-30" dirty="0">
                <a:latin typeface="Whitney Book" pitchFamily="50" charset="0"/>
              </a:rPr>
              <a:t>30 de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, </a:t>
            </a:r>
            <a:r>
              <a:rPr sz="1200" spc="-30" dirty="0" err="1">
                <a:latin typeface="Whitney Book" pitchFamily="50" charset="0"/>
              </a:rPr>
              <a:t>portanto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você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pode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começar</a:t>
            </a:r>
            <a:r>
              <a:rPr sz="1200" spc="-30" dirty="0">
                <a:latin typeface="Whitney Book" pitchFamily="50" charset="0"/>
              </a:rPr>
              <a:t> a </a:t>
            </a:r>
            <a:r>
              <a:rPr sz="1200" spc="-30" dirty="0" err="1">
                <a:latin typeface="Whitney Book" pitchFamily="50" charset="0"/>
              </a:rPr>
              <a:t>promover</a:t>
            </a:r>
            <a:r>
              <a:rPr sz="1200" spc="-30" dirty="0">
                <a:latin typeface="Whitney Book" pitchFamily="50" charset="0"/>
              </a:rPr>
              <a:t> o </a:t>
            </a:r>
            <a:r>
              <a:rPr sz="1200" spc="-30" dirty="0" err="1">
                <a:latin typeface="Whitney Book" pitchFamily="50" charset="0"/>
              </a:rPr>
              <a:t>desafio</a:t>
            </a:r>
            <a:r>
              <a:rPr sz="1200" spc="-30" dirty="0">
                <a:latin typeface="Whitney Book" pitchFamily="50" charset="0"/>
              </a:rPr>
              <a:t> no </a:t>
            </a:r>
            <a:r>
              <a:rPr sz="1200" spc="-30" dirty="0" err="1">
                <a:latin typeface="Whitney Book" pitchFamily="50" charset="0"/>
              </a:rPr>
              <a:t>mesmo</a:t>
            </a:r>
            <a:r>
              <a:rPr sz="1200" spc="-30" dirty="0">
                <a:latin typeface="Whitney Book" pitchFamily="50" charset="0"/>
              </a:rPr>
              <a:t> dia.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Semana</a:t>
            </a:r>
            <a:r>
              <a:rPr sz="1200" b="1" spc="-30" dirty="0">
                <a:latin typeface="Whitney Book" pitchFamily="50" charset="0"/>
              </a:rPr>
              <a:t> da </a:t>
            </a:r>
            <a:r>
              <a:rPr sz="1200" b="1" spc="-30" dirty="0" err="1">
                <a:latin typeface="Whitney Book" pitchFamily="50" charset="0"/>
              </a:rPr>
              <a:t>segunda-feira</a:t>
            </a:r>
            <a:r>
              <a:rPr sz="1200" b="1" spc="-30" dirty="0">
                <a:latin typeface="Whitney Book" pitchFamily="50" charset="0"/>
              </a:rPr>
              <a:t>, 30 de </a:t>
            </a:r>
            <a:r>
              <a:rPr sz="1200" b="1" spc="-30" dirty="0" err="1">
                <a:latin typeface="Whitney Book" pitchFamily="50" charset="0"/>
              </a:rPr>
              <a:t>agosto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publique</a:t>
            </a:r>
            <a:r>
              <a:rPr sz="1200" spc="-30" dirty="0">
                <a:latin typeface="Whitney Book" pitchFamily="50" charset="0"/>
              </a:rPr>
              <a:t> o </a:t>
            </a:r>
            <a:r>
              <a:rPr sz="1200" spc="-30" dirty="0" err="1">
                <a:latin typeface="Whitney Book" pitchFamily="50" charset="0"/>
              </a:rPr>
              <a:t>pôster</a:t>
            </a:r>
            <a:r>
              <a:rPr sz="1200" spc="-30" dirty="0">
                <a:latin typeface="Whitney Book" pitchFamily="50" charset="0"/>
              </a:rPr>
              <a:t> digital </a:t>
            </a:r>
            <a:r>
              <a:rPr sz="1200" spc="-30" dirty="0" err="1">
                <a:latin typeface="Whitney Book" pitchFamily="50" charset="0"/>
              </a:rPr>
              <a:t>virtualmente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exiba</a:t>
            </a:r>
            <a:r>
              <a:rPr sz="1200" spc="-30" dirty="0">
                <a:latin typeface="Whitney Book" pitchFamily="50" charset="0"/>
              </a:rPr>
              <a:t> o </a:t>
            </a:r>
            <a:r>
              <a:rPr sz="1200" spc="-30" dirty="0" err="1">
                <a:latin typeface="Whitney Book" pitchFamily="50" charset="0"/>
              </a:rPr>
              <a:t>folheto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pessoalmente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usando</a:t>
            </a:r>
            <a:r>
              <a:rPr sz="1200" spc="-30" dirty="0">
                <a:latin typeface="Whitney Book" pitchFamily="50" charset="0"/>
              </a:rPr>
              <a:t> o e-mail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outros </a:t>
            </a:r>
            <a:r>
              <a:rPr sz="1200" spc="-30" dirty="0" err="1">
                <a:latin typeface="Whitney Book" pitchFamily="50" charset="0"/>
              </a:rPr>
              <a:t>canais</a:t>
            </a:r>
            <a:r>
              <a:rPr sz="1200" spc="-30" dirty="0">
                <a:latin typeface="Whitney Book" pitchFamily="50" charset="0"/>
              </a:rPr>
              <a:t> da </a:t>
            </a:r>
            <a:r>
              <a:rPr sz="1200" spc="-30" dirty="0" err="1" smtClean="0">
                <a:latin typeface="Whitney Book" pitchFamily="50" charset="0"/>
              </a:rPr>
              <a:t>empresa</a:t>
            </a:r>
            <a:r>
              <a:rPr lang="en-GB" sz="1200" spc="-30" dirty="0" smtClean="0">
                <a:latin typeface="Whitney Book" pitchFamily="50" charset="0"/>
              </a:rPr>
              <a:t>.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Semana</a:t>
            </a:r>
            <a:r>
              <a:rPr sz="1200" b="1" spc="-30" dirty="0">
                <a:latin typeface="Whitney Book" pitchFamily="50" charset="0"/>
              </a:rPr>
              <a:t> da </a:t>
            </a:r>
            <a:r>
              <a:rPr sz="1200" b="1" spc="-30" dirty="0" err="1">
                <a:latin typeface="Whitney Book" pitchFamily="50" charset="0"/>
              </a:rPr>
              <a:t>terça-feira</a:t>
            </a:r>
            <a:r>
              <a:rPr sz="1200" b="1" spc="-30" dirty="0">
                <a:latin typeface="Whitney Book" pitchFamily="50" charset="0"/>
              </a:rPr>
              <a:t>, 7 de </a:t>
            </a:r>
            <a:r>
              <a:rPr sz="1200" b="1" spc="-30" dirty="0" err="1">
                <a:latin typeface="Whitney Book" pitchFamily="50" charset="0"/>
              </a:rPr>
              <a:t>setembro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lembre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os</a:t>
            </a:r>
            <a:r>
              <a:rPr sz="1200" spc="-30" dirty="0">
                <a:latin typeface="Whitney Book" pitchFamily="50" charset="0"/>
              </a:rPr>
              <a:t> outros de se </a:t>
            </a:r>
            <a:r>
              <a:rPr sz="1200" spc="-30" dirty="0" err="1" smtClean="0">
                <a:latin typeface="Whitney Book" pitchFamily="50" charset="0"/>
              </a:rPr>
              <a:t>registrarem</a:t>
            </a:r>
            <a:r>
              <a:rPr lang="en-GB" sz="1200" spc="-30" dirty="0" smtClean="0">
                <a:latin typeface="Whitney Book" pitchFamily="50" charset="0"/>
              </a:rPr>
              <a:t>.</a:t>
            </a:r>
            <a:endParaRPr sz="1200" spc="-30" dirty="0">
              <a:latin typeface="Whitney Book" pitchFamily="50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>
                <a:latin typeface="Whitney Book" pitchFamily="50" charset="0"/>
              </a:rPr>
              <a:t>Segunda-</a:t>
            </a:r>
            <a:r>
              <a:rPr sz="1200" b="1" spc="-30" dirty="0" err="1">
                <a:latin typeface="Whitney Book" pitchFamily="50" charset="0"/>
              </a:rPr>
              <a:t>feira</a:t>
            </a:r>
            <a:r>
              <a:rPr sz="1200" b="1" spc="-30" dirty="0">
                <a:latin typeface="Whitney Book" pitchFamily="50" charset="0"/>
              </a:rPr>
              <a:t>, 13 de </a:t>
            </a:r>
            <a:r>
              <a:rPr sz="1200" b="1" spc="-30" dirty="0" err="1">
                <a:latin typeface="Whitney Book" pitchFamily="50" charset="0"/>
              </a:rPr>
              <a:t>setembro</a:t>
            </a:r>
            <a:r>
              <a:rPr sz="1200" b="1" spc="-30" dirty="0">
                <a:latin typeface="Whitney Book" pitchFamily="50" charset="0"/>
              </a:rPr>
              <a:t>: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início</a:t>
            </a:r>
            <a:r>
              <a:rPr sz="1200" spc="-30" dirty="0">
                <a:latin typeface="Whitney Book" pitchFamily="50" charset="0"/>
              </a:rPr>
              <a:t> do </a:t>
            </a:r>
            <a:r>
              <a:rPr sz="1200" spc="-30" dirty="0" err="1">
                <a:latin typeface="Whitney Book" pitchFamily="50" charset="0"/>
              </a:rPr>
              <a:t>desafio</a:t>
            </a:r>
            <a:r>
              <a:rPr sz="1200" spc="-30" dirty="0">
                <a:latin typeface="Whitney Book" pitchFamily="50" charset="0"/>
              </a:rPr>
              <a:t>. </a:t>
            </a:r>
            <a:r>
              <a:rPr sz="1200" spc="-30" dirty="0" err="1">
                <a:latin typeface="Whitney Book" pitchFamily="50" charset="0"/>
              </a:rPr>
              <a:t>Envie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ou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publique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uma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mensagem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inspiradora</a:t>
            </a:r>
            <a:r>
              <a:rPr sz="1200" spc="-30" dirty="0">
                <a:latin typeface="Whitney Book" pitchFamily="50" charset="0"/>
              </a:rPr>
              <a:t> para </a:t>
            </a:r>
            <a:r>
              <a:rPr sz="1200" spc="-30" dirty="0" err="1">
                <a:latin typeface="Whitney Book" pitchFamily="50" charset="0"/>
              </a:rPr>
              <a:t>sua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equipe</a:t>
            </a:r>
            <a:r>
              <a:rPr sz="1200" spc="-30" dirty="0">
                <a:latin typeface="Whitney Book" pitchFamily="50" charset="0"/>
              </a:rPr>
              <a:t>!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sz="1200" b="1" spc="-30" dirty="0" err="1">
                <a:latin typeface="Whitney Book" pitchFamily="50" charset="0"/>
              </a:rPr>
              <a:t>Sexta-feira</a:t>
            </a:r>
            <a:r>
              <a:rPr sz="1200" b="1" spc="-30" dirty="0">
                <a:latin typeface="Whitney Book" pitchFamily="50" charset="0"/>
              </a:rPr>
              <a:t>, 1 de </a:t>
            </a:r>
            <a:r>
              <a:rPr sz="1200" b="1" spc="-30" dirty="0" err="1">
                <a:latin typeface="Whitney Book" pitchFamily="50" charset="0"/>
              </a:rPr>
              <a:t>outubro</a:t>
            </a:r>
            <a:r>
              <a:rPr sz="1200" b="1" spc="-30" dirty="0">
                <a:latin typeface="Whitney Book" pitchFamily="50" charset="0"/>
              </a:rPr>
              <a:t>: </a:t>
            </a:r>
            <a:r>
              <a:rPr sz="1200" spc="-30" dirty="0" err="1">
                <a:latin typeface="Whitney Book" pitchFamily="50" charset="0"/>
              </a:rPr>
              <a:t>lembre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sua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equipe</a:t>
            </a:r>
            <a:r>
              <a:rPr sz="1200" spc="-30" dirty="0">
                <a:latin typeface="Whitney Book" pitchFamily="50" charset="0"/>
              </a:rPr>
              <a:t> de que o </a:t>
            </a:r>
            <a:r>
              <a:rPr sz="1200" spc="-30" dirty="0" err="1">
                <a:latin typeface="Whitney Book" pitchFamily="50" charset="0"/>
              </a:rPr>
              <a:t>prazo</a:t>
            </a:r>
            <a:r>
              <a:rPr sz="1200" spc="-30" dirty="0">
                <a:latin typeface="Whitney Book" pitchFamily="50" charset="0"/>
              </a:rPr>
              <a:t> final para </a:t>
            </a:r>
            <a:r>
              <a:rPr sz="1200" spc="-30" dirty="0" err="1">
                <a:latin typeface="Whitney Book" pitchFamily="50" charset="0"/>
              </a:rPr>
              <a:t>carregar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os</a:t>
            </a:r>
            <a:r>
              <a:rPr sz="1200" spc="-30" dirty="0">
                <a:latin typeface="Whitney Book" pitchFamily="50" charset="0"/>
              </a:rPr>
              <a:t> </a:t>
            </a:r>
            <a:r>
              <a:rPr sz="1200" spc="-30" dirty="0" err="1">
                <a:latin typeface="Whitney Book" pitchFamily="50" charset="0"/>
              </a:rPr>
              <a:t>passos</a:t>
            </a:r>
            <a:r>
              <a:rPr sz="1200" spc="-30" dirty="0">
                <a:latin typeface="Whitney Book" pitchFamily="50" charset="0"/>
              </a:rPr>
              <a:t> é </a:t>
            </a:r>
            <a:r>
              <a:rPr sz="1200" spc="-30" dirty="0" err="1" smtClean="0">
                <a:latin typeface="Whitney Book" pitchFamily="50" charset="0"/>
              </a:rPr>
              <a:t>terça-feira</a:t>
            </a:r>
            <a:r>
              <a:rPr lang="en-GB" sz="1200" spc="-30" dirty="0" smtClean="0">
                <a:latin typeface="Whitney Book" pitchFamily="50" charset="0"/>
              </a:rPr>
              <a:t>.</a:t>
            </a:r>
            <a:endParaRPr sz="1200" spc="-30" dirty="0">
              <a:latin typeface="Whitney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66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9A8FBF8-322A-4348-98BF-8EBAF53F1E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1949" y="0"/>
            <a:ext cx="7202052" cy="5143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" y="0"/>
            <a:ext cx="358140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0334" y="575733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-30" normalizeH="0" noProof="0">
              <a:ln>
                <a:noFill/>
              </a:ln>
              <a:solidFill>
                <a:srgbClr val="333D48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FD36202-27D5-4F09-B1D5-3D1760B622FB}"/>
              </a:ext>
            </a:extLst>
          </p:cNvPr>
          <p:cNvSpPr txBox="1">
            <a:spLocks/>
          </p:cNvSpPr>
          <p:nvPr/>
        </p:nvSpPr>
        <p:spPr>
          <a:xfrm>
            <a:off x="330293" y="666750"/>
            <a:ext cx="3214254" cy="935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Semibold" charset="0"/>
                <a:ea typeface="Tungsten Semibold" charset="0"/>
                <a:cs typeface="Tungsten Semibold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pc="-30">
                <a:solidFill>
                  <a:srgbClr val="FFFFFF"/>
                </a:solidFill>
              </a:rPr>
              <a:t>Apêndice</a:t>
            </a:r>
            <a:endParaRPr kumimoji="0" lang="en-US" sz="3600" b="1" i="0" u="none" strike="noStrike" kern="1200" cap="none" spc="-30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ungsten Semibold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E37B8-E816-401A-A2B4-48CD1FF96D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63"/>
          <a:stretch/>
        </p:blipFill>
        <p:spPr>
          <a:xfrm>
            <a:off x="7620000" y="4053238"/>
            <a:ext cx="1273372" cy="93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71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491AD48-6717-41FE-A282-802A249A0331}"/>
              </a:ext>
            </a:extLst>
          </p:cNvPr>
          <p:cNvGrpSpPr/>
          <p:nvPr/>
        </p:nvGrpSpPr>
        <p:grpSpPr>
          <a:xfrm>
            <a:off x="4037758" y="1369975"/>
            <a:ext cx="1525685" cy="3051370"/>
            <a:chOff x="1518227" y="2986809"/>
            <a:chExt cx="3343275" cy="6686550"/>
          </a:xfrm>
        </p:grpSpPr>
        <p:pic>
          <p:nvPicPr>
            <p:cNvPr id="11" name="Picture 1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89C2D15E-18EE-420B-AA5E-5F9F49B9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8227" y="2986809"/>
              <a:ext cx="3343275" cy="6686550"/>
            </a:xfrm>
            <a:prstGeom prst="rect">
              <a:avLst/>
            </a:prstGeom>
          </p:spPr>
        </p:pic>
        <p:pic>
          <p:nvPicPr>
            <p:cNvPr id="7" name="Picture 7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6DF4819-9EF2-439A-9EFE-BCEE6D13E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05420" y="3943638"/>
              <a:ext cx="2771775" cy="48768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119212D-0DBC-4875-BDA6-BC2EE8543386}"/>
              </a:ext>
            </a:extLst>
          </p:cNvPr>
          <p:cNvGrpSpPr/>
          <p:nvPr/>
        </p:nvGrpSpPr>
        <p:grpSpPr>
          <a:xfrm>
            <a:off x="5529205" y="1369974"/>
            <a:ext cx="1527862" cy="3051370"/>
            <a:chOff x="4733059" y="2955059"/>
            <a:chExt cx="3343275" cy="6677025"/>
          </a:xfrm>
        </p:grpSpPr>
        <p:pic>
          <p:nvPicPr>
            <p:cNvPr id="8" name="Picture 9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208C3829-8BA9-4542-8D0C-90283E400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3059" y="2955059"/>
              <a:ext cx="3343275" cy="6677025"/>
            </a:xfrm>
            <a:prstGeom prst="rect">
              <a:avLst/>
            </a:prstGeom>
          </p:spPr>
        </p:pic>
        <p:pic>
          <p:nvPicPr>
            <p:cNvPr id="10" name="Picture 10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198D69A4-CE76-4090-967C-1F5767C8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37570" y="3901498"/>
              <a:ext cx="2733675" cy="4791075"/>
            </a:xfrm>
            <a:prstGeom prst="rect">
              <a:avLst/>
            </a:prstGeom>
          </p:spPr>
        </p:pic>
      </p:grpSp>
      <p:sp>
        <p:nvSpPr>
          <p:cNvPr id="20" name="Text Placeholder 49">
            <a:extLst>
              <a:ext uri="{FF2B5EF4-FFF2-40B4-BE49-F238E27FC236}">
                <a16:creationId xmlns:a16="http://schemas.microsoft.com/office/drawing/2014/main" id="{BE8F23AF-661B-42E8-AAA7-7C7274BEB9B2}"/>
              </a:ext>
            </a:extLst>
          </p:cNvPr>
          <p:cNvSpPr>
            <a:spLocks noGrp="1"/>
          </p:cNvSpPr>
          <p:nvPr/>
        </p:nvSpPr>
        <p:spPr>
          <a:xfrm>
            <a:off x="561248" y="1913235"/>
            <a:ext cx="3164864" cy="1980405"/>
          </a:xfrm>
          <a:prstGeom prst="rect">
            <a:avLst/>
          </a:prstGeom>
        </p:spPr>
        <p:txBody>
          <a:bodyPr wrap="square" lIns="0" tIns="34290" rIns="67500" bIns="34290" anchor="t">
            <a:noAutofit/>
          </a:bodyPr>
          <a:lstStyle>
            <a:lvl1pPr marL="0" marR="0" indent="0" algn="l" defTabSz="912710" rtl="0" eaLnBrk="1" fontAlgn="auto" latinLnBrk="0" hangingPunct="1">
              <a:lnSpc>
                <a:spcPct val="90000"/>
              </a:lnSpc>
              <a:spcBef>
                <a:spcPts val="99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Whitney-Medium" pitchFamily="2" charset="0"/>
                <a:ea typeface="+mn-ea"/>
                <a:cs typeface="Calibri" panose="020F0502020204030204" pitchFamily="34" charset="0"/>
              </a:defRPr>
            </a:lvl1pPr>
            <a:lvl2pPr marL="91271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1182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2965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3812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46600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5073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3545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2018" indent="-304237" algn="l" defTabSz="1216945" rtl="0" eaLnBrk="1" latinLnBrk="0" hangingPunct="1">
              <a:lnSpc>
                <a:spcPct val="90000"/>
              </a:lnSpc>
              <a:spcBef>
                <a:spcPts val="666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1050" spc="-30" dirty="0">
                <a:latin typeface="Whitney Book" pitchFamily="2" charset="0"/>
                <a:cs typeface="Calibri"/>
              </a:rPr>
              <a:t>As </a:t>
            </a:r>
            <a:r>
              <a:rPr sz="1050" spc="-30" dirty="0" err="1">
                <a:latin typeface="Whitney Book" pitchFamily="2" charset="0"/>
                <a:cs typeface="Calibri"/>
              </a:rPr>
              <a:t>equipes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só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podem</a:t>
            </a:r>
            <a:r>
              <a:rPr sz="1050" spc="-30" dirty="0">
                <a:latin typeface="Whitney Book" pitchFamily="2" charset="0"/>
                <a:cs typeface="Calibri"/>
              </a:rPr>
              <a:t> ser </a:t>
            </a:r>
            <a:r>
              <a:rPr sz="1050" spc="-30" dirty="0" err="1">
                <a:latin typeface="Whitney Book" pitchFamily="2" charset="0"/>
                <a:cs typeface="Calibri"/>
              </a:rPr>
              <a:t>compostas</a:t>
            </a:r>
            <a:r>
              <a:rPr sz="1050" spc="-30" dirty="0">
                <a:latin typeface="Whitney Book" pitchFamily="2" charset="0"/>
                <a:cs typeface="Calibri"/>
              </a:rPr>
              <a:t> por </a:t>
            </a:r>
            <a:r>
              <a:rPr sz="1050" spc="-30" dirty="0" err="1">
                <a:latin typeface="Whitney Book" pitchFamily="2" charset="0"/>
                <a:cs typeface="Calibri"/>
              </a:rPr>
              <a:t>membros</a:t>
            </a:r>
            <a:r>
              <a:rPr sz="1050" spc="-30" dirty="0">
                <a:latin typeface="Whitney Book" pitchFamily="2" charset="0"/>
                <a:cs typeface="Calibri"/>
              </a:rPr>
              <a:t> da </a:t>
            </a:r>
            <a:r>
              <a:rPr sz="1050" spc="-30" dirty="0" err="1">
                <a:latin typeface="Whitney Book" pitchFamily="2" charset="0"/>
                <a:cs typeface="Calibri"/>
              </a:rPr>
              <a:t>mesma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organização</a:t>
            </a:r>
            <a:r>
              <a:rPr sz="1050" spc="-30" dirty="0">
                <a:latin typeface="Whitney Book" pitchFamily="2" charset="0"/>
                <a:cs typeface="Calibri"/>
              </a:rPr>
              <a:t>. As </a:t>
            </a:r>
            <a:r>
              <a:rPr sz="1050" spc="-30" dirty="0" err="1">
                <a:latin typeface="Whitney Book" pitchFamily="2" charset="0"/>
                <a:cs typeface="Calibri"/>
              </a:rPr>
              <a:t>isenções</a:t>
            </a:r>
            <a:r>
              <a:rPr sz="1050" spc="-30" dirty="0">
                <a:latin typeface="Whitney Book" pitchFamily="2" charset="0"/>
                <a:cs typeface="Calibri"/>
              </a:rPr>
              <a:t> de </a:t>
            </a:r>
            <a:r>
              <a:rPr sz="1050" spc="-30" dirty="0" err="1">
                <a:latin typeface="Whitney Book" pitchFamily="2" charset="0"/>
                <a:cs typeface="Calibri"/>
              </a:rPr>
              <a:t>responsabilidade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tornam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esse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processo</a:t>
            </a:r>
            <a:r>
              <a:rPr sz="1050" spc="-30" dirty="0">
                <a:latin typeface="Whitney Book" pitchFamily="2" charset="0"/>
                <a:cs typeface="Calibri"/>
              </a:rPr>
              <a:t> </a:t>
            </a:r>
            <a:r>
              <a:rPr sz="1050" spc="-30" dirty="0" err="1">
                <a:latin typeface="Whitney Book" pitchFamily="2" charset="0"/>
                <a:cs typeface="Calibri"/>
              </a:rPr>
              <a:t>mais</a:t>
            </a:r>
            <a:r>
              <a:rPr sz="1050" spc="-30" dirty="0">
                <a:latin typeface="Whitney Book" pitchFamily="2" charset="0"/>
                <a:cs typeface="Calibri"/>
              </a:rPr>
              <a:t> simples. </a:t>
            </a:r>
            <a:endParaRPr lang="en-US" sz="1050" spc="-30" dirty="0">
              <a:latin typeface="Whitney Book" pitchFamily="2" charset="0"/>
            </a:endParaRPr>
          </a:p>
          <a:p>
            <a:r>
              <a:rPr sz="1050" spc="-30" dirty="0">
                <a:latin typeface="Whitney Book" pitchFamily="2" charset="0"/>
              </a:rPr>
              <a:t>Um </a:t>
            </a:r>
            <a:r>
              <a:rPr sz="1050" spc="-30" dirty="0" err="1">
                <a:latin typeface="Whitney Book" pitchFamily="2" charset="0"/>
              </a:rPr>
              <a:t>participante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aparecerá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como</a:t>
            </a:r>
            <a:r>
              <a:rPr sz="1050" spc="-30" dirty="0">
                <a:latin typeface="Whitney Book" pitchFamily="2" charset="0"/>
              </a:rPr>
              <a:t> "</a:t>
            </a:r>
            <a:r>
              <a:rPr sz="1050" spc="-30" dirty="0" err="1">
                <a:latin typeface="Whitney Book" pitchFamily="2" charset="0"/>
              </a:rPr>
              <a:t>Membro</a:t>
            </a:r>
            <a:r>
              <a:rPr sz="1050" spc="-30" dirty="0">
                <a:latin typeface="Whitney Book" pitchFamily="2" charset="0"/>
              </a:rPr>
              <a:t> de [</a:t>
            </a:r>
            <a:r>
              <a:rPr sz="1050" spc="-30" dirty="0" err="1">
                <a:latin typeface="Whitney Book" pitchFamily="2" charset="0"/>
              </a:rPr>
              <a:t>nome</a:t>
            </a:r>
            <a:r>
              <a:rPr sz="1050" spc="-30" dirty="0">
                <a:latin typeface="Whitney Book" pitchFamily="2" charset="0"/>
              </a:rPr>
              <a:t> da </a:t>
            </a:r>
            <a:r>
              <a:rPr sz="1050" spc="-30" dirty="0" err="1">
                <a:latin typeface="Whitney Book" pitchFamily="2" charset="0"/>
              </a:rPr>
              <a:t>equipe</a:t>
            </a:r>
            <a:r>
              <a:rPr sz="1050" spc="-30" dirty="0">
                <a:latin typeface="Whitney Book" pitchFamily="2" charset="0"/>
              </a:rPr>
              <a:t>]" com </a:t>
            </a:r>
            <a:r>
              <a:rPr sz="1050" spc="-30" dirty="0" err="1">
                <a:latin typeface="Whitney Book" pitchFamily="2" charset="0"/>
              </a:rPr>
              <a:t>uma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imagem</a:t>
            </a:r>
            <a:r>
              <a:rPr sz="1050" spc="-30" dirty="0">
                <a:latin typeface="Whitney Book" pitchFamily="2" charset="0"/>
              </a:rPr>
              <a:t> de </a:t>
            </a:r>
            <a:r>
              <a:rPr sz="1050" spc="-30" dirty="0" err="1">
                <a:latin typeface="Whitney Book" pitchFamily="2" charset="0"/>
              </a:rPr>
              <a:t>perfil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genérica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quando</a:t>
            </a:r>
            <a:r>
              <a:rPr sz="1050" spc="-30" dirty="0">
                <a:latin typeface="Whitney Book" pitchFamily="2" charset="0"/>
              </a:rPr>
              <a:t> for de </a:t>
            </a:r>
            <a:r>
              <a:rPr sz="1050" spc="-30" dirty="0" err="1">
                <a:latin typeface="Whitney Book" pitchFamily="2" charset="0"/>
              </a:rPr>
              <a:t>uma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organização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adversária</a:t>
            </a:r>
            <a:r>
              <a:rPr sz="1050" spc="-30" dirty="0">
                <a:latin typeface="Whitney Book" pitchFamily="2" charset="0"/>
              </a:rPr>
              <a:t>. 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 dirty="0" err="1">
                <a:latin typeface="Whitney Book" pitchFamily="2" charset="0"/>
              </a:rPr>
              <a:t>Os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membros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não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podem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enviar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solicitações</a:t>
            </a:r>
            <a:r>
              <a:rPr sz="1050" spc="-30" dirty="0">
                <a:latin typeface="Whitney Book" pitchFamily="2" charset="0"/>
              </a:rPr>
              <a:t> de </a:t>
            </a:r>
            <a:r>
              <a:rPr sz="1050" spc="-30" dirty="0" err="1">
                <a:latin typeface="Whitney Book" pitchFamily="2" charset="0"/>
              </a:rPr>
              <a:t>amizade</a:t>
            </a:r>
            <a:r>
              <a:rPr sz="1050" spc="-30" dirty="0">
                <a:latin typeface="Whitney Book" pitchFamily="2" charset="0"/>
              </a:rPr>
              <a:t> a </a:t>
            </a:r>
            <a:r>
              <a:rPr sz="1050" spc="-30" dirty="0" err="1">
                <a:latin typeface="Whitney Book" pitchFamily="2" charset="0"/>
              </a:rPr>
              <a:t>membros</a:t>
            </a:r>
            <a:r>
              <a:rPr sz="1050" spc="-30" dirty="0">
                <a:latin typeface="Whitney Book" pitchFamily="2" charset="0"/>
              </a:rPr>
              <a:t> de </a:t>
            </a:r>
            <a:r>
              <a:rPr sz="1050" spc="-30" dirty="0" err="1">
                <a:latin typeface="Whitney Book" pitchFamily="2" charset="0"/>
              </a:rPr>
              <a:t>outras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 smtClean="0">
                <a:latin typeface="Whitney Book" pitchFamily="2" charset="0"/>
              </a:rPr>
              <a:t>organizações</a:t>
            </a:r>
            <a:r>
              <a:rPr lang="en-GB" sz="1050" spc="-30" smtClean="0">
                <a:latin typeface="Whitney Book" pitchFamily="2" charset="0"/>
              </a:rPr>
              <a:t>.</a:t>
            </a:r>
            <a:endParaRPr sz="1050" spc="-30" dirty="0">
              <a:latin typeface="Whitney Book" pitchFamily="2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sz="1050" spc="-30" dirty="0" err="1">
                <a:latin typeface="Whitney Book" pitchFamily="2" charset="0"/>
              </a:rPr>
              <a:t>Os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membros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poderão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interagir</a:t>
            </a:r>
            <a:r>
              <a:rPr sz="1050" spc="-30" dirty="0">
                <a:latin typeface="Whitney Book" pitchFamily="2" charset="0"/>
              </a:rPr>
              <a:t> com </a:t>
            </a:r>
            <a:r>
              <a:rPr sz="1050" spc="-30" dirty="0" err="1">
                <a:latin typeface="Whitney Book" pitchFamily="2" charset="0"/>
              </a:rPr>
              <a:t>membros</a:t>
            </a:r>
            <a:r>
              <a:rPr sz="1050" spc="-30" dirty="0">
                <a:latin typeface="Whitney Book" pitchFamily="2" charset="0"/>
              </a:rPr>
              <a:t> de </a:t>
            </a:r>
            <a:r>
              <a:rPr sz="1050" spc="-30" dirty="0" err="1">
                <a:latin typeface="Whitney Book" pitchFamily="2" charset="0"/>
              </a:rPr>
              <a:t>outras</a:t>
            </a:r>
            <a:r>
              <a:rPr sz="1050" spc="-30" dirty="0">
                <a:latin typeface="Whitney Book" pitchFamily="2" charset="0"/>
              </a:rPr>
              <a:t> </a:t>
            </a:r>
            <a:r>
              <a:rPr sz="1050" spc="-30" dirty="0" err="1">
                <a:latin typeface="Whitney Book" pitchFamily="2" charset="0"/>
              </a:rPr>
              <a:t>organizações</a:t>
            </a:r>
            <a:r>
              <a:rPr sz="1050" spc="-30" dirty="0">
                <a:latin typeface="Whitney Book" pitchFamily="2" charset="0"/>
              </a:rPr>
              <a:t> no </a:t>
            </a:r>
            <a:r>
              <a:rPr sz="1050" spc="-30" dirty="0" smtClean="0">
                <a:latin typeface="Whitney Book" pitchFamily="2" charset="0"/>
              </a:rPr>
              <a:t>bate-</a:t>
            </a:r>
            <a:r>
              <a:rPr sz="1050" spc="-30" dirty="0" err="1" smtClean="0">
                <a:latin typeface="Whitney Book" pitchFamily="2" charset="0"/>
              </a:rPr>
              <a:t>papo</a:t>
            </a:r>
            <a:r>
              <a:rPr lang="en-GB" sz="1050" spc="-30" dirty="0" smtClean="0">
                <a:latin typeface="Whitney Book" pitchFamily="2" charset="0"/>
              </a:rPr>
              <a:t>.</a:t>
            </a:r>
            <a:endParaRPr sz="1050" spc="-30" dirty="0">
              <a:latin typeface="Whitney Book" pitchFamily="2" charset="0"/>
            </a:endParaRPr>
          </a:p>
          <a:p>
            <a:pPr marL="214313" indent="-214313">
              <a:buChar char="•"/>
            </a:pPr>
            <a:endParaRPr lang="en-US" sz="1050" spc="-30" dirty="0">
              <a:latin typeface="Whitney Book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9D9D4E-B9A0-9B4B-A82D-FB750CFE9963}"/>
              </a:ext>
            </a:extLst>
          </p:cNvPr>
          <p:cNvGrpSpPr/>
          <p:nvPr/>
        </p:nvGrpSpPr>
        <p:grpSpPr>
          <a:xfrm>
            <a:off x="7054890" y="1369974"/>
            <a:ext cx="1527863" cy="3055725"/>
            <a:chOff x="3342986" y="1578841"/>
            <a:chExt cx="3343275" cy="6686550"/>
          </a:xfrm>
        </p:grpSpPr>
        <p:pic>
          <p:nvPicPr>
            <p:cNvPr id="25" name="Picture 22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D58BFF6-5FB7-4E45-BF5E-474665C2A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2986" y="1578841"/>
              <a:ext cx="3343275" cy="6686550"/>
            </a:xfrm>
            <a:prstGeom prst="rect">
              <a:avLst/>
            </a:prstGeom>
          </p:spPr>
        </p:pic>
        <p:pic>
          <p:nvPicPr>
            <p:cNvPr id="26" name="Picture 2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00914794-AA44-CA4C-9000-178E81363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2693" y="2470439"/>
              <a:ext cx="2724150" cy="481012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481E6D-B6CC-4441-93E6-B3BE1841830E}"/>
              </a:ext>
            </a:extLst>
          </p:cNvPr>
          <p:cNvSpPr txBox="1"/>
          <p:nvPr/>
        </p:nvSpPr>
        <p:spPr>
          <a:xfrm>
            <a:off x="7040679" y="4340247"/>
            <a:ext cx="161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Recurso de bate-papo do desafio: avatares serão exibidos para os membros de uma equipe que não faça parte de sua organização</a:t>
            </a:r>
          </a:p>
          <a:p>
            <a:pPr algn="ctr"/>
            <a:endParaRPr lang="en-US" sz="900" i="1" spc="-30" dirty="0">
              <a:latin typeface="Whitney Book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564464-1BC8-C84E-A213-526A91077017}"/>
              </a:ext>
            </a:extLst>
          </p:cNvPr>
          <p:cNvSpPr txBox="1"/>
          <p:nvPr/>
        </p:nvSpPr>
        <p:spPr>
          <a:xfrm>
            <a:off x="5653981" y="4425699"/>
            <a:ext cx="1249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Sugestão de equipes em sua organização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02D730-F413-E140-9BEE-BA34D9351D00}"/>
              </a:ext>
            </a:extLst>
          </p:cNvPr>
          <p:cNvSpPr txBox="1"/>
          <p:nvPr/>
        </p:nvSpPr>
        <p:spPr>
          <a:xfrm>
            <a:off x="4198284" y="4419750"/>
            <a:ext cx="1170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900" i="1" spc="-30">
                <a:latin typeface="Whitney Book" pitchFamily="2" charset="0"/>
              </a:rPr>
              <a:t>Convide participantes da sua organização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7D374E-D1E6-C84A-BCBC-6C1674837C36}"/>
              </a:ext>
            </a:extLst>
          </p:cNvPr>
          <p:cNvSpPr/>
          <p:nvPr/>
        </p:nvSpPr>
        <p:spPr>
          <a:xfrm>
            <a:off x="73742" y="1084785"/>
            <a:ext cx="88785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50"/>
              </a:spcBef>
            </a:pPr>
            <a:r>
              <a:rPr sz="1200" b="1" spc="-30">
                <a:solidFill>
                  <a:schemeClr val="bg1">
                    <a:lumMod val="50000"/>
                  </a:schemeClr>
                </a:solidFill>
                <a:latin typeface="Whitney" pitchFamily="2" charset="0"/>
              </a:rPr>
              <a:t>Privacidade e confidencialidade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4EF2482-9C0B-A944-9A1B-BDF88AB94082}"/>
              </a:ext>
            </a:extLst>
          </p:cNvPr>
          <p:cNvSpPr txBox="1">
            <a:spLocks/>
          </p:cNvSpPr>
          <p:nvPr/>
        </p:nvSpPr>
        <p:spPr>
          <a:xfrm>
            <a:off x="1330779" y="191740"/>
            <a:ext cx="653959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accent6"/>
                </a:solidFill>
                <a:latin typeface="Tungsten Medium" pitchFamily="2" charset="0"/>
                <a:ea typeface="Tungsten Semibold" charset="0"/>
                <a:cs typeface="Tungsten Semibold" charset="0"/>
              </a:defRPr>
            </a:lvl1pPr>
          </a:lstStyle>
          <a:p>
            <a:pPr>
              <a:lnSpc>
                <a:spcPts val="3900"/>
              </a:lnSpc>
            </a:pPr>
            <a:r>
              <a:rPr spc="-30" dirty="0" err="1"/>
              <a:t>Experiência</a:t>
            </a:r>
            <a:r>
              <a:rPr spc="-30" dirty="0"/>
              <a:t> do </a:t>
            </a:r>
            <a:r>
              <a:rPr spc="-30" dirty="0" err="1"/>
              <a:t>membro</a:t>
            </a:r>
            <a:r>
              <a:rPr spc="-30" dirty="0"/>
              <a:t> com </a:t>
            </a:r>
            <a:r>
              <a:rPr spc="-30" dirty="0" err="1"/>
              <a:t>múltiplos</a:t>
            </a:r>
            <a:r>
              <a:rPr spc="-30" dirty="0"/>
              <a:t> </a:t>
            </a:r>
            <a:r>
              <a:rPr spc="-30" dirty="0" err="1"/>
              <a:t>patrocinadores</a:t>
            </a:r>
            <a:endParaRPr spc="-30" dirty="0"/>
          </a:p>
        </p:txBody>
      </p:sp>
    </p:spTree>
    <p:extLst>
      <p:ext uri="{BB962C8B-B14F-4D97-AF65-F5344CB8AC3E}">
        <p14:creationId xmlns:p14="http://schemas.microsoft.com/office/powerpoint/2010/main" val="352526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2.xml><?xml version="1.0" encoding="utf-8"?>
<a:theme xmlns:a="http://schemas.openxmlformats.org/drawingml/2006/main" name="Title Slide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06C9522C-881B-0541-8D4E-91167B1EFB9F}"/>
    </a:ext>
  </a:extLst>
</a:theme>
</file>

<file path=ppt/theme/theme3.xml><?xml version="1.0" encoding="utf-8"?>
<a:theme xmlns:a="http://schemas.openxmlformats.org/drawingml/2006/main" name="5_Content Slides">
  <a:themeElements>
    <a:clrScheme name="VP 1">
      <a:dk1>
        <a:srgbClr val="333E48"/>
      </a:dk1>
      <a:lt1>
        <a:srgbClr val="FFFFFF"/>
      </a:lt1>
      <a:dk2>
        <a:srgbClr val="DA0625"/>
      </a:dk2>
      <a:lt2>
        <a:srgbClr val="DADADA"/>
      </a:lt2>
      <a:accent1>
        <a:srgbClr val="058FA8"/>
      </a:accent1>
      <a:accent2>
        <a:srgbClr val="01C2CD"/>
      </a:accent2>
      <a:accent3>
        <a:srgbClr val="A7A7A6"/>
      </a:accent3>
      <a:accent4>
        <a:srgbClr val="FE7905"/>
      </a:accent4>
      <a:accent5>
        <a:srgbClr val="FCBB00"/>
      </a:accent5>
      <a:accent6>
        <a:srgbClr val="E20325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0065-pitch-deck-template-v3" id="{5C48E137-ADFE-1C4A-825C-04C9D31DB87F}" vid="{3C1E7C61-8A4A-C541-8477-0EFE05916906}"/>
    </a:ext>
  </a:extLst>
</a:theme>
</file>

<file path=ppt/theme/theme4.xml><?xml version="1.0" encoding="utf-8"?>
<a:theme xmlns:a="http://schemas.openxmlformats.org/drawingml/2006/main" name="2_Voodoo Powerpoint Templat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Voodoo Fonts - 1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 algn="r">
          <a:lnSpc>
            <a:spcPct val="130000"/>
          </a:lnSpc>
          <a:spcBef>
            <a:spcPts val="1000"/>
          </a:spcBef>
          <a:defRPr sz="16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1_Updated Champions Theme">
  <a:themeElements>
    <a:clrScheme name="white hyperlink">
      <a:dk1>
        <a:srgbClr val="333D48"/>
      </a:dk1>
      <a:lt1>
        <a:srgbClr val="FFFFFF"/>
      </a:lt1>
      <a:dk2>
        <a:srgbClr val="333D48"/>
      </a:dk2>
      <a:lt2>
        <a:srgbClr val="FFFFFF"/>
      </a:lt2>
      <a:accent1>
        <a:srgbClr val="008EA7"/>
      </a:accent1>
      <a:accent2>
        <a:srgbClr val="AB1D2C"/>
      </a:accent2>
      <a:accent3>
        <a:srgbClr val="DAD9D6"/>
      </a:accent3>
      <a:accent4>
        <a:srgbClr val="333D48"/>
      </a:accent4>
      <a:accent5>
        <a:srgbClr val="E97706"/>
      </a:accent5>
      <a:accent6>
        <a:srgbClr val="008EA7"/>
      </a:accent6>
      <a:hlink>
        <a:srgbClr val="FFFFFF"/>
      </a:hlink>
      <a:folHlink>
        <a:srgbClr val="DAD9D6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Champions Theme" id="{4B946269-07F2-4F26-BDEA-A7A67CBB04F5}" vid="{61DA1327-9025-41BA-9201-24AFE77600AB}"/>
    </a:ext>
  </a:extLst>
</a:theme>
</file>

<file path=ppt/theme/theme6.xml><?xml version="1.0" encoding="utf-8"?>
<a:theme xmlns:a="http://schemas.openxmlformats.org/drawingml/2006/main" name="5_Columns">
  <a:themeElements>
    <a:clrScheme name="VP">
      <a:dk1>
        <a:srgbClr val="333E48"/>
      </a:dk1>
      <a:lt1>
        <a:srgbClr val="EBECED"/>
      </a:lt1>
      <a:dk2>
        <a:srgbClr val="9D2D32"/>
      </a:dk2>
      <a:lt2>
        <a:srgbClr val="DBD9D6"/>
      </a:lt2>
      <a:accent1>
        <a:srgbClr val="008EA8"/>
      </a:accent1>
      <a:accent2>
        <a:srgbClr val="23BAC0"/>
      </a:accent2>
      <a:accent3>
        <a:srgbClr val="AEB2B6"/>
      </a:accent3>
      <a:accent4>
        <a:srgbClr val="E97707"/>
      </a:accent4>
      <a:accent5>
        <a:srgbClr val="D0491D"/>
      </a:accent5>
      <a:accent6>
        <a:srgbClr val="5BB7BE"/>
      </a:accent6>
      <a:hlink>
        <a:srgbClr val="353E47"/>
      </a:hlink>
      <a:folHlink>
        <a:srgbClr val="AEB2B6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2B0686-updated-VP-slides-Template-Brand-Font-FA2" id="{78E1285B-FE2F-BB4F-BDCE-D1C886A5874E}" vid="{B5B7924E-9460-324A-805C-E53D02A3E103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0C4EBCAEBA5409CEFA22061C11D28" ma:contentTypeVersion="13" ma:contentTypeDescription="Create a new document." ma:contentTypeScope="" ma:versionID="9a99e8cd4627ce46eaea8c72050ec4e8">
  <xsd:schema xmlns:xsd="http://www.w3.org/2001/XMLSchema" xmlns:xs="http://www.w3.org/2001/XMLSchema" xmlns:p="http://schemas.microsoft.com/office/2006/metadata/properties" xmlns:ns2="38fbdfde-3104-4524-abbb-ccd253ab6e71" xmlns:ns3="77384554-7bde-46c7-b2e2-e7407604d544" targetNamespace="http://schemas.microsoft.com/office/2006/metadata/properties" ma:root="true" ma:fieldsID="b4dacca34ef4aafb87ce2373269e0d76" ns2:_="" ns3:_="">
    <xsd:import namespace="38fbdfde-3104-4524-abbb-ccd253ab6e71"/>
    <xsd:import namespace="77384554-7bde-46c7-b2e2-e7407604d5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Location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fbdfde-3104-4524-abbb-ccd253ab6e7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384554-7bde-46c7-b2e2-e7407604d54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7384554-7bde-46c7-b2e2-e7407604d544">
      <UserInfo>
        <DisplayName>Aaron Semanski</DisplayName>
        <AccountId>88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C229E2F-9E4E-42B5-B147-845864EF7DB1}"/>
</file>

<file path=customXml/itemProps2.xml><?xml version="1.0" encoding="utf-8"?>
<ds:datastoreItem xmlns:ds="http://schemas.openxmlformats.org/officeDocument/2006/customXml" ds:itemID="{7AA85A29-F665-4C06-B95B-5ACD353528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FBEE2E-EC75-4ECA-86E5-5FFED9FE7CBC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purl.org/dc/dcmitype/"/>
    <ds:schemaRef ds:uri="http://purl.org/dc/elements/1.1/"/>
    <ds:schemaRef ds:uri="572efd0b-8511-42f3-8058-c94d705ea877"/>
    <ds:schemaRef ds:uri="http://schemas.microsoft.com/office/infopath/2007/PartnerControls"/>
    <ds:schemaRef ds:uri="http://schemas.openxmlformats.org/package/2006/metadata/core-properties"/>
    <ds:schemaRef ds:uri="2338c9ff-3f7f-4ef0-8c83-c91dbf0771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Updated Champions Theme</Template>
  <TotalTime>11</TotalTime>
  <Words>558</Words>
  <Application>Microsoft Office PowerPoint</Application>
  <PresentationFormat>On-screen Show (16:9)</PresentationFormat>
  <Paragraphs>58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34" baseType="lpstr">
      <vt:lpstr>Tungsten-Medium</vt:lpstr>
      <vt:lpstr>Whitney Bold</vt:lpstr>
      <vt:lpstr>Franklin Gothic Book</vt:lpstr>
      <vt:lpstr>Arial</vt:lpstr>
      <vt:lpstr>Whitney-MediumItalic</vt:lpstr>
      <vt:lpstr>Tungsten Medium</vt:lpstr>
      <vt:lpstr>Calibri</vt:lpstr>
      <vt:lpstr>Tungsten Semibold</vt:lpstr>
      <vt:lpstr>Open Sans</vt:lpstr>
      <vt:lpstr>Whitney Semibold</vt:lpstr>
      <vt:lpstr>Whitney-Medium</vt:lpstr>
      <vt:lpstr>Tungsten Light</vt:lpstr>
      <vt:lpstr>Tungsten Bold</vt:lpstr>
      <vt:lpstr>Open Sans Semibold</vt:lpstr>
      <vt:lpstr>Montserrat Black</vt:lpstr>
      <vt:lpstr>Whitney</vt:lpstr>
      <vt:lpstr>Whitney Book</vt:lpstr>
      <vt:lpstr>Whitney-Bold</vt:lpstr>
      <vt:lpstr>Tungsten Book</vt:lpstr>
      <vt:lpstr>Updated Champions Theme</vt:lpstr>
      <vt:lpstr>Title Slides</vt:lpstr>
      <vt:lpstr>5_Content Slides</vt:lpstr>
      <vt:lpstr>2_Voodoo Powerpoint Template</vt:lpstr>
      <vt:lpstr>1_Updated Champions Theme</vt:lpstr>
      <vt:lpstr>5_Columns</vt:lpstr>
      <vt:lpstr>PowerPoint Presentation</vt:lpstr>
      <vt:lpstr>O que é o desafio Ajuda financeira às vítimas da COVID-19?</vt:lpstr>
      <vt:lpstr>Informações sobre o desafio com múltiplos patrocinadores</vt:lpstr>
      <vt:lpstr>Regras do desafio e para  as equipes</vt:lpstr>
      <vt:lpstr>PowerPoint Presentation</vt:lpstr>
      <vt:lpstr>Espaço para inserir imagem do pôster digital (opcional)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LaCivita</dc:creator>
  <cp:lastModifiedBy>hotariu.caprar</cp:lastModifiedBy>
  <cp:revision>9</cp:revision>
  <cp:lastPrinted>2017-04-24T06:40:51Z</cp:lastPrinted>
  <dcterms:created xsi:type="dcterms:W3CDTF">2015-01-09T20:45:58Z</dcterms:created>
  <dcterms:modified xsi:type="dcterms:W3CDTF">2021-07-30T09:18:33Z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0x010100B320C4EBCAEBA5409CEFA22061C11D28</vt:lpwstr>
  </property>
</Properties>
</file>