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4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5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7" r:id="rId4"/>
    <p:sldMasterId id="2147483692" r:id="rId5"/>
    <p:sldMasterId id="2147483700" r:id="rId6"/>
    <p:sldMasterId id="2147483704" r:id="rId7"/>
    <p:sldMasterId id="2147483873" r:id="rId8"/>
    <p:sldMasterId id="2147483885" r:id="rId9"/>
  </p:sldMasterIdLst>
  <p:notesMasterIdLst>
    <p:notesMasterId r:id="rId19"/>
  </p:notesMasterIdLst>
  <p:handoutMasterIdLst>
    <p:handoutMasterId r:id="rId20"/>
  </p:handoutMasterIdLst>
  <p:sldIdLst>
    <p:sldId id="409" r:id="rId10"/>
    <p:sldId id="452" r:id="rId11"/>
    <p:sldId id="2147384196" r:id="rId12"/>
    <p:sldId id="2147384186" r:id="rId13"/>
    <p:sldId id="455" r:id="rId14"/>
    <p:sldId id="2147384197" r:id="rId15"/>
    <p:sldId id="2053842478" r:id="rId16"/>
    <p:sldId id="453" r:id="rId17"/>
    <p:sldId id="277" r:id="rId18"/>
  </p:sldIdLst>
  <p:sldSz cx="9144000" cy="5143500" type="screen16x9"/>
  <p:notesSz cx="9144000" cy="6858000"/>
  <p:embeddedFontLst>
    <p:embeddedFont>
      <p:font typeface="Whitney Book" pitchFamily="50" charset="0"/>
      <p:regular r:id="rId21"/>
      <p:italic r:id="rId22"/>
    </p:embeddedFont>
    <p:embeddedFont>
      <p:font typeface="Tungsten Bold" pitchFamily="50" charset="0"/>
      <p:regular r:id="rId23"/>
    </p:embeddedFont>
    <p:embeddedFont>
      <p:font typeface="Open Sans Semibold" panose="020B0706030804020204" pitchFamily="34" charset="0"/>
      <p:regular r:id="rId24"/>
      <p:bold r:id="rId25"/>
      <p:italic r:id="rId26"/>
      <p:boldItalic r:id="rId27"/>
    </p:embeddedFont>
    <p:embeddedFont>
      <p:font typeface="Tungsten Medium" pitchFamily="50" charset="0"/>
      <p:regular r:id="rId28"/>
    </p:embeddedFont>
    <p:embeddedFont>
      <p:font typeface="Franklin Gothic Book" panose="020B0503020102020204" pitchFamily="34" charset="0"/>
      <p:regular r:id="rId29"/>
      <p:italic r:id="rId30"/>
    </p:embeddedFont>
    <p:embeddedFont>
      <p:font typeface="Tungsten Book" pitchFamily="50" charset="0"/>
      <p:regular r:id="rId31"/>
    </p:embeddedFont>
    <p:embeddedFont>
      <p:font typeface="Open Sans" panose="020B0606030504020204" pitchFamily="34" charset="0"/>
      <p:regular r:id="rId32"/>
      <p:bold r:id="rId33"/>
      <p:italic r:id="rId34"/>
      <p:boldItalic r:id="rId35"/>
    </p:embeddedFont>
    <p:embeddedFont>
      <p:font typeface="Whitney Semibold" pitchFamily="50" charset="0"/>
      <p:regular r:id="rId36"/>
      <p:bold r:id="rId37"/>
      <p:italic r:id="rId38"/>
    </p:embeddedFont>
    <p:embeddedFont>
      <p:font typeface="Montserrat Black" panose="00000A00000000000000" pitchFamily="50" charset="0"/>
      <p:bold r:id="rId39"/>
      <p:boldItalic r:id="rId40"/>
    </p:embeddedFont>
    <p:embeddedFont>
      <p:font typeface="Whitney-Medium" pitchFamily="50" charset="0"/>
      <p:regular r:id="rId41"/>
    </p:embeddedFont>
    <p:embeddedFont>
      <p:font typeface="Whitney-MediumItalic" charset="0"/>
      <p:italic r:id="rId42"/>
    </p:embeddedFont>
    <p:embeddedFont>
      <p:font typeface="Tungsten-Medium" pitchFamily="50" charset="0"/>
      <p:regular r:id="rId43"/>
    </p:embeddedFont>
    <p:embeddedFont>
      <p:font typeface="Tungsten Semibold" pitchFamily="50" charset="0"/>
      <p:regular r:id="rId44"/>
      <p:bold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Noto Sans CJK SC Regular" panose="020B0500000000000000" pitchFamily="34" charset="-128"/>
      <p:regular r:id="rId50"/>
    </p:embeddedFont>
    <p:embeddedFont>
      <p:font typeface="Whitney-Bold" pitchFamily="50" charset="0"/>
      <p:regular r:id="rId51"/>
      <p:bold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aron Semanski" initials="AS" lastIdx="2" clrIdx="0">
    <p:extLst>
      <p:ext uri="{19B8F6BF-5375-455C-9EA6-DF929625EA0E}">
        <p15:presenceInfo xmlns:p15="http://schemas.microsoft.com/office/powerpoint/2012/main" userId="S::aaron.semanski@virginpulse.com::af20f769-7e39-4fb7-a889-a143c1ff9df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A8"/>
    <a:srgbClr val="3D58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44" d="100"/>
          <a:sy n="144" d="100"/>
        </p:scale>
        <p:origin x="65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font" Target="fonts/font27.fntdata"/><Relationship Id="rId50" Type="http://schemas.openxmlformats.org/officeDocument/2006/relationships/font" Target="fonts/font30.fntdata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font" Target="fonts/font9.fntdata"/><Relationship Id="rId11" Type="http://schemas.openxmlformats.org/officeDocument/2006/relationships/slide" Target="slides/slide2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3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font" Target="fonts/font28.fntdata"/><Relationship Id="rId56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31.fntdata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font" Target="fonts/font26.fntdata"/><Relationship Id="rId20" Type="http://schemas.openxmlformats.org/officeDocument/2006/relationships/handoutMaster" Target="handoutMasters/handoutMaster1.xml"/><Relationship Id="rId41" Type="http://schemas.openxmlformats.org/officeDocument/2006/relationships/font" Target="fonts/font21.fntdata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font" Target="fonts/font29.fntdata"/><Relationship Id="rId57" Type="http://schemas.openxmlformats.org/officeDocument/2006/relationships/tableStyles" Target="tableStyles.xml"/><Relationship Id="rId10" Type="http://schemas.openxmlformats.org/officeDocument/2006/relationships/slide" Target="slides/slide1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52" Type="http://schemas.openxmlformats.org/officeDocument/2006/relationships/font" Target="fonts/font3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C9A45-A015-E141-920F-DEAEE178DB6E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2FC40-B803-C644-936D-1DA0CF3BA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472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909D1B-801A-43F8-899F-CCD5BD88211B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80141-95E2-4F1A-B8B8-5B952B4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1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80141-95E2-4F1A-B8B8-5B952B4B289C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09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80141-95E2-4F1A-B8B8-5B952B4B289C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640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80141-95E2-4F1A-B8B8-5B952B4B289C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839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80141-95E2-4F1A-B8B8-5B952B4B289C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518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80141-95E2-4F1A-B8B8-5B952B4B289C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206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80141-95E2-4F1A-B8B8-5B952B4B289C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676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CAA3D-FC53-450A-8DA2-6ED66326890E}" type="slidenum"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67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6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6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6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6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6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6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6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0.svg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6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6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6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0.svg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2962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" y="-2250"/>
            <a:ext cx="9143870" cy="514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148948"/>
            <a:ext cx="6096000" cy="3518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100" y="4248150"/>
            <a:ext cx="685800" cy="171450"/>
          </a:xfrm>
          <a:prstGeom prst="rect">
            <a:avLst/>
          </a:prstGeom>
        </p:spPr>
      </p:pic>
      <p:sp>
        <p:nvSpPr>
          <p:cNvPr id="9" name="Title Placeholder 6"/>
          <p:cNvSpPr>
            <a:spLocks noGrp="1"/>
          </p:cNvSpPr>
          <p:nvPr>
            <p:ph type="title"/>
          </p:nvPr>
        </p:nvSpPr>
        <p:spPr>
          <a:xfrm>
            <a:off x="304800" y="360892"/>
            <a:ext cx="8458200" cy="41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340000" y="1399950"/>
            <a:ext cx="4464000" cy="280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04800" y="773399"/>
            <a:ext cx="8458200" cy="3105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473608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6B31180B-D27B-49BA-B411-1ED0D6A231C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349275" y="844153"/>
            <a:ext cx="1727597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07B0349-B996-4D43-A51A-890FFA32862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765132" y="2681969"/>
            <a:ext cx="1614487" cy="92562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043AB8B-7EAE-409D-ACA6-7B218F1EF83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82157" y="844153"/>
            <a:ext cx="3197462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9189B9FD-5B0C-4540-9969-CDE20BD730F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248072" y="2681969"/>
            <a:ext cx="3417047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07B0349-B996-4D43-A51A-890FFA32862D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765132" y="3721895"/>
            <a:ext cx="1614487" cy="98345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607B0349-B996-4D43-A51A-890FFA32862D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520430" y="2681969"/>
            <a:ext cx="1614487" cy="92562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607B0349-B996-4D43-A51A-890FFA32862D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520430" y="3721895"/>
            <a:ext cx="1614487" cy="98345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84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219B21D2-43BF-44BE-8F5F-2A5834A9A25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572000" y="2571750"/>
            <a:ext cx="3807619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69792BF1-2F1C-4104-963B-7CBA016ED877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520430" y="0"/>
            <a:ext cx="3051571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77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" y="0"/>
            <a:ext cx="8382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6F0C670-BB95-47F5-BB08-C913FD10E41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2276476" y="2571750"/>
            <a:ext cx="2295525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84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4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1514475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2000" y="2571750"/>
            <a:ext cx="1514475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75DCF0-B58E-4E01-B5DD-E877186D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381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397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" grpId="0" animBg="1"/>
      <p:bldP spid="3" grpId="1" animBg="1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76475" y="2571751"/>
            <a:ext cx="2295524" cy="257174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75DCF0-B58E-4E01-B5DD-E877186D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381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E9354BC-A38D-49AC-B33C-37DBC74E76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76475" y="2"/>
            <a:ext cx="2295524" cy="257174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2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4096" y="2571751"/>
            <a:ext cx="2295524" cy="257174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75DCF0-B58E-4E01-B5DD-E877186D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429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E9354BC-A38D-49AC-B33C-37DBC74E76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84096" y="2"/>
            <a:ext cx="2295524" cy="257174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40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76475" y="2571751"/>
            <a:ext cx="2295524" cy="2133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75DCF0-B58E-4E01-B5DD-E877186D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381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E8C037D-10CD-4E7B-AFB3-740A96BB6DA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3" y="2571751"/>
            <a:ext cx="2295524" cy="2133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37B1B9FC-2CA4-43C9-910F-D007298A607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62903" y="2571751"/>
            <a:ext cx="2281097" cy="2133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74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4382" y="2571750"/>
            <a:ext cx="1900442" cy="2133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671558" y="2571750"/>
            <a:ext cx="1900442" cy="2133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8735" y="2571750"/>
            <a:ext cx="1900442" cy="2133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485911" y="2571750"/>
            <a:ext cx="1900442" cy="2133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2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E10B58E-1BDA-4DC5-812F-F1A7F9995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788C9193-BDF6-4DE1-9ED4-38411138F1A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6020" y="1714500"/>
            <a:ext cx="1524000" cy="21488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A6EE583F-29D2-460B-8A76-5C1CF6AAD8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32421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4A2C62-9436-419E-A7D7-0A57C6B9A6A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818823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F24C80C-0839-4F9E-AAD4-AB7773C5048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59619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3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5173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343965D-2EED-4558-9C5F-2742A87CC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7344"/>
            <a:ext cx="4572000" cy="4522691"/>
          </a:xfrm>
          <a:custGeom>
            <a:avLst/>
            <a:gdLst>
              <a:gd name="connsiteX0" fmla="*/ 0 w 6096000"/>
              <a:gd name="connsiteY0" fmla="*/ 0 h 6030254"/>
              <a:gd name="connsiteX1" fmla="*/ 6096000 w 6096000"/>
              <a:gd name="connsiteY1" fmla="*/ 0 h 6030254"/>
              <a:gd name="connsiteX2" fmla="*/ 6096000 w 6096000"/>
              <a:gd name="connsiteY2" fmla="*/ 6030254 h 6030254"/>
              <a:gd name="connsiteX3" fmla="*/ 0 w 6096000"/>
              <a:gd name="connsiteY3" fmla="*/ 6030254 h 6030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030254">
                <a:moveTo>
                  <a:pt x="0" y="0"/>
                </a:moveTo>
                <a:lnTo>
                  <a:pt x="6096000" y="0"/>
                </a:lnTo>
                <a:lnTo>
                  <a:pt x="6096000" y="6030254"/>
                </a:lnTo>
                <a:lnTo>
                  <a:pt x="0" y="6030254"/>
                </a:lnTo>
                <a:close/>
              </a:path>
            </a:pathLst>
          </a:custGeom>
          <a:effectLst/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5B4DBEF-EA49-4373-9307-A6D10828EB07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0" y="371477"/>
            <a:ext cx="4017368" cy="3998714"/>
          </a:xfrm>
          <a:custGeom>
            <a:avLst/>
            <a:gdLst>
              <a:gd name="connsiteX0" fmla="*/ 0 w 5356490"/>
              <a:gd name="connsiteY0" fmla="*/ 0 h 5331619"/>
              <a:gd name="connsiteX1" fmla="*/ 5094827 w 5356490"/>
              <a:gd name="connsiteY1" fmla="*/ 0 h 5331619"/>
              <a:gd name="connsiteX2" fmla="*/ 5316008 w 5356490"/>
              <a:gd name="connsiteY2" fmla="*/ 230706 h 5331619"/>
              <a:gd name="connsiteX3" fmla="*/ 5356490 w 5356490"/>
              <a:gd name="connsiteY3" fmla="*/ 5298282 h 5331619"/>
              <a:gd name="connsiteX4" fmla="*/ 5356489 w 5356490"/>
              <a:gd name="connsiteY4" fmla="*/ 5331619 h 5331619"/>
              <a:gd name="connsiteX5" fmla="*/ 0 w 5356490"/>
              <a:gd name="connsiteY5" fmla="*/ 5327006 h 5331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6490" h="5331619">
                <a:moveTo>
                  <a:pt x="0" y="0"/>
                </a:moveTo>
                <a:lnTo>
                  <a:pt x="5094827" y="0"/>
                </a:lnTo>
                <a:cubicBezTo>
                  <a:pt x="5231448" y="0"/>
                  <a:pt x="5316008" y="94085"/>
                  <a:pt x="5316008" y="230706"/>
                </a:cubicBezTo>
                <a:lnTo>
                  <a:pt x="5356490" y="5298282"/>
                </a:lnTo>
                <a:cubicBezTo>
                  <a:pt x="5356490" y="5309394"/>
                  <a:pt x="5356489" y="5320507"/>
                  <a:pt x="5356489" y="5331619"/>
                </a:cubicBezTo>
                <a:lnTo>
                  <a:pt x="0" y="5327006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C6BA975-C896-4552-88A8-93ADDB399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381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231852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A4836E-CBBF-48EE-AC2F-BE1EC5A783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6969" y="242887"/>
            <a:ext cx="4844966" cy="4900613"/>
          </a:xfrm>
          <a:prstGeom prst="rect">
            <a:avLst/>
          </a:prstGeom>
        </p:spPr>
      </p:pic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937F72F1-3B35-497C-BF8C-970A0081BE96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7694632" y="2109195"/>
            <a:ext cx="1028699" cy="3034307"/>
          </a:xfrm>
          <a:custGeom>
            <a:avLst/>
            <a:gdLst>
              <a:gd name="connsiteX0" fmla="*/ 850767 w 1371599"/>
              <a:gd name="connsiteY0" fmla="*/ 0 h 4045743"/>
              <a:gd name="connsiteX1" fmla="*/ 1121435 w 1371599"/>
              <a:gd name="connsiteY1" fmla="*/ 0 h 4045743"/>
              <a:gd name="connsiteX2" fmla="*/ 1371599 w 1371599"/>
              <a:gd name="connsiteY2" fmla="*/ 249408 h 4045743"/>
              <a:gd name="connsiteX3" fmla="*/ 1371599 w 1371599"/>
              <a:gd name="connsiteY3" fmla="*/ 3845289 h 4045743"/>
              <a:gd name="connsiteX4" fmla="*/ 1371599 w 1371599"/>
              <a:gd name="connsiteY4" fmla="*/ 4045743 h 4045743"/>
              <a:gd name="connsiteX5" fmla="*/ 0 w 1371599"/>
              <a:gd name="connsiteY5" fmla="*/ 4045743 h 4045743"/>
              <a:gd name="connsiteX6" fmla="*/ 0 w 1371599"/>
              <a:gd name="connsiteY6" fmla="*/ 197113 h 4045743"/>
              <a:gd name="connsiteX7" fmla="*/ 32766 w 1371599"/>
              <a:gd name="connsiteY7" fmla="*/ 197113 h 4045743"/>
              <a:gd name="connsiteX8" fmla="*/ 678523 w 1371599"/>
              <a:gd name="connsiteY8" fmla="*/ 197113 h 4045743"/>
              <a:gd name="connsiteX9" fmla="*/ 817959 w 1371599"/>
              <a:gd name="connsiteY9" fmla="*/ 60341 h 4045743"/>
              <a:gd name="connsiteX10" fmla="*/ 817959 w 1371599"/>
              <a:gd name="connsiteY10" fmla="*/ 36205 h 4045743"/>
              <a:gd name="connsiteX11" fmla="*/ 850767 w 1371599"/>
              <a:gd name="connsiteY11" fmla="*/ 0 h 4045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71599" h="4045743">
                <a:moveTo>
                  <a:pt x="850767" y="0"/>
                </a:moveTo>
                <a:cubicBezTo>
                  <a:pt x="850767" y="0"/>
                  <a:pt x="850767" y="0"/>
                  <a:pt x="1121435" y="0"/>
                </a:cubicBezTo>
                <a:cubicBezTo>
                  <a:pt x="1256770" y="0"/>
                  <a:pt x="1371599" y="112636"/>
                  <a:pt x="1371599" y="249408"/>
                </a:cubicBezTo>
                <a:cubicBezTo>
                  <a:pt x="1371599" y="249408"/>
                  <a:pt x="1371599" y="249408"/>
                  <a:pt x="1371599" y="3845289"/>
                </a:cubicBezTo>
                <a:lnTo>
                  <a:pt x="1371599" y="4045743"/>
                </a:lnTo>
                <a:lnTo>
                  <a:pt x="0" y="4045743"/>
                </a:lnTo>
                <a:lnTo>
                  <a:pt x="0" y="197113"/>
                </a:lnTo>
                <a:lnTo>
                  <a:pt x="32766" y="197113"/>
                </a:lnTo>
                <a:cubicBezTo>
                  <a:pt x="313304" y="197113"/>
                  <a:pt x="624696" y="197113"/>
                  <a:pt x="678523" y="197113"/>
                </a:cubicBezTo>
                <a:cubicBezTo>
                  <a:pt x="776948" y="197113"/>
                  <a:pt x="817959" y="108613"/>
                  <a:pt x="817959" y="60341"/>
                </a:cubicBezTo>
                <a:cubicBezTo>
                  <a:pt x="817959" y="60341"/>
                  <a:pt x="817959" y="60341"/>
                  <a:pt x="817959" y="36205"/>
                </a:cubicBezTo>
                <a:cubicBezTo>
                  <a:pt x="817959" y="16091"/>
                  <a:pt x="834363" y="0"/>
                  <a:pt x="850767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09E918E-A6ED-4C79-BF50-0276F406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B41E9F2-51F3-4737-8F8F-7D75C39D3E31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706478" y="1516261"/>
            <a:ext cx="1882378" cy="3994547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22A591A8-2DFA-4267-9A82-89E15E8DBFBA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4572002" y="2108017"/>
            <a:ext cx="1028699" cy="3028952"/>
          </a:xfrm>
          <a:custGeom>
            <a:avLst/>
            <a:gdLst>
              <a:gd name="connsiteX0" fmla="*/ 250164 w 1371599"/>
              <a:gd name="connsiteY0" fmla="*/ 0 h 4038602"/>
              <a:gd name="connsiteX1" fmla="*/ 524933 w 1371599"/>
              <a:gd name="connsiteY1" fmla="*/ 0 h 4038602"/>
              <a:gd name="connsiteX2" fmla="*/ 557742 w 1371599"/>
              <a:gd name="connsiteY2" fmla="*/ 36205 h 4038602"/>
              <a:gd name="connsiteX3" fmla="*/ 557742 w 1371599"/>
              <a:gd name="connsiteY3" fmla="*/ 64363 h 4038602"/>
              <a:gd name="connsiteX4" fmla="*/ 701278 w 1371599"/>
              <a:gd name="connsiteY4" fmla="*/ 197113 h 4038602"/>
              <a:gd name="connsiteX5" fmla="*/ 1243641 w 1371599"/>
              <a:gd name="connsiteY5" fmla="*/ 197113 h 4038602"/>
              <a:gd name="connsiteX6" fmla="*/ 1371599 w 1371599"/>
              <a:gd name="connsiteY6" fmla="*/ 197113 h 4038602"/>
              <a:gd name="connsiteX7" fmla="*/ 1371599 w 1371599"/>
              <a:gd name="connsiteY7" fmla="*/ 4038602 h 4038602"/>
              <a:gd name="connsiteX8" fmla="*/ 0 w 1371599"/>
              <a:gd name="connsiteY8" fmla="*/ 4038602 h 4038602"/>
              <a:gd name="connsiteX9" fmla="*/ 0 w 1371599"/>
              <a:gd name="connsiteY9" fmla="*/ 3901168 h 4038602"/>
              <a:gd name="connsiteX10" fmla="*/ 0 w 1371599"/>
              <a:gd name="connsiteY10" fmla="*/ 249408 h 4038602"/>
              <a:gd name="connsiteX11" fmla="*/ 250164 w 1371599"/>
              <a:gd name="connsiteY11" fmla="*/ 0 h 403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71599" h="403860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29986" y="197113"/>
                  <a:pt x="984250" y="197113"/>
                  <a:pt x="1243641" y="197113"/>
                </a:cubicBezTo>
                <a:lnTo>
                  <a:pt x="1371599" y="197113"/>
                </a:lnTo>
                <a:lnTo>
                  <a:pt x="1371599" y="4038602"/>
                </a:lnTo>
                <a:lnTo>
                  <a:pt x="0" y="4038602"/>
                </a:lnTo>
                <a:lnTo>
                  <a:pt x="0" y="3901168"/>
                </a:lnTo>
                <a:cubicBezTo>
                  <a:pt x="0" y="3193463"/>
                  <a:pt x="0" y="2061134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7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accel="50000" decel="50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14" grpId="0" animBg="1"/>
      <p:bldP spid="14" grpId="1" animBg="1"/>
      <p:bldP spid="25" grpId="0" animBg="1"/>
      <p:bldP spid="25" grpId="1" animBg="1"/>
    </p:bld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8FA80A9-BCE2-4F55-801E-4668E68BFD84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276476" y="0"/>
            <a:ext cx="6103144" cy="300037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6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" y="0"/>
            <a:ext cx="8382000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0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3767638" y="3193350"/>
            <a:ext cx="1512000" cy="1512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6867619" y="3193350"/>
            <a:ext cx="1512000" cy="1512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317629" y="3193350"/>
            <a:ext cx="1511999" cy="151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7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7" grpId="0" animBg="1"/>
      <p:bldP spid="27" grpId="1" animBg="1"/>
      <p:bldP spid="30" grpId="0" animBg="1"/>
      <p:bldP spid="30" grpId="1" animBg="1"/>
    </p:bld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3331304"/>
            <a:ext cx="3042762" cy="10412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278380" y="0"/>
            <a:ext cx="2293620" cy="25831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64380" y="2583180"/>
            <a:ext cx="2286000" cy="25603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B08AF2B-9319-4541-AA19-78303FAF9F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0380" y="2583180"/>
            <a:ext cx="2286000" cy="25603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2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8" grpId="0" animBg="1"/>
      <p:bldP spid="8" grpId="1" animBg="1"/>
    </p:bld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229362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A3C448-7127-4C1F-83F9-532BB7FF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0476" y="710028"/>
            <a:ext cx="4585666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191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526331"/>
            <a:ext cx="15240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2001" y="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0" y="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521619" y="2571750"/>
            <a:ext cx="3050382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295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9237" y="710028"/>
            <a:ext cx="3050382" cy="937384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329237" y="2571750"/>
            <a:ext cx="3050382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32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6519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233268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6240817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3617" y="0"/>
            <a:ext cx="3050382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9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64381" y="0"/>
            <a:ext cx="3050382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5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3658014"/>
            <a:ext cx="3042762" cy="10412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20429" y="0"/>
            <a:ext cx="2293620" cy="2560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B08AF2B-9319-4541-AA19-78303FAF9F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0380" y="2560320"/>
            <a:ext cx="228600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34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</p:bld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B08AF2B-9319-4541-AA19-78303FAF9F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382" y="0"/>
            <a:ext cx="3807619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4E89130-46DD-4D27-B764-E36966867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1966" y="418827"/>
            <a:ext cx="3420035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140456A-5BC1-42FF-97AE-B2D1E09DA8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802517" y="1634384"/>
            <a:ext cx="4577103" cy="279719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9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6" grpId="0" animBg="1"/>
      <p:bldP spid="6" grpId="1" animBg="1"/>
    </p:bld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B08AF2B-9319-4541-AA19-78303FAF9F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4382" y="0"/>
            <a:ext cx="3807619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4E89130-46DD-4D27-B764-E36966867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382" y="418827"/>
            <a:ext cx="3420035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140456A-5BC1-42FF-97AE-B2D1E09DA8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4383" y="1634384"/>
            <a:ext cx="4617923" cy="279719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7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6" grpId="0" animBg="1"/>
      <p:bldP spid="6" grpId="1" animBg="1"/>
    </p:bld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375A5718-5D74-4E87-80EC-F2110E5ADA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87490" y="844153"/>
            <a:ext cx="1358537" cy="126697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6C01F3E-9E36-4C94-9547-62C82056E6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65911" y="3358778"/>
            <a:ext cx="1913708" cy="178472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362C07-870E-4BE5-8813-72DDF19A06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0" y="1634347"/>
            <a:ext cx="1358537" cy="12669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6C01F3E-9E36-4C94-9547-62C82056E6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65911" y="3358778"/>
            <a:ext cx="1913708" cy="178472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375A5718-5D74-4E87-80EC-F2110E5ADA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72001" y="844154"/>
            <a:ext cx="1893911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362C07-870E-4BE5-8813-72DDF19A06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87490" y="2308040"/>
            <a:ext cx="1358537" cy="13144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1376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 animBg="1"/>
      <p:bldP spid="4" grpId="1" animBg="1"/>
      <p:bldP spid="6" grpId="0" animBg="1"/>
      <p:bldP spid="6" grpId="1" animBg="1"/>
    </p:bld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6C01F3E-9E36-4C94-9547-62C82056E6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93228" y="2647643"/>
            <a:ext cx="2686391" cy="2495858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375A5718-5D74-4E87-80EC-F2110E5ADA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49238" y="2647642"/>
            <a:ext cx="1358537" cy="126697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06C01F3E-9E36-4C94-9547-62C82056E6A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2000" y="844154"/>
            <a:ext cx="1818868" cy="1733168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362C07-870E-4BE5-8813-72DDF19A06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65911" y="1310351"/>
            <a:ext cx="1358537" cy="12669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59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 animBg="1"/>
      <p:bldP spid="4" grpId="1" animBg="1"/>
      <p:bldP spid="7" grpId="0" animBg="1"/>
      <p:bldP spid="7" grpId="1" animBg="1"/>
      <p:bldP spid="6" grpId="0" animBg="1"/>
      <p:bldP spid="6" grpId="1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F1F15D-07C3-A84B-AED6-1E3DA50897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Text Placeholder 26">
            <a:extLst>
              <a:ext uri="{FF2B5EF4-FFF2-40B4-BE49-F238E27FC236}">
                <a16:creationId xmlns:a16="http://schemas.microsoft.com/office/drawing/2014/main" id="{3987ACAB-F5CD-1C4C-A7AE-612D9B580DC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821839" y="4796154"/>
            <a:ext cx="6156012" cy="35570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599">
                <a:solidFill>
                  <a:srgbClr val="8F9295"/>
                </a:solidFill>
                <a:latin typeface="Franklin Gothic Book" panose="020B0503020102020204" pitchFamily="34" charset="0"/>
              </a:defRPr>
            </a:lvl1pPr>
            <a:lvl2pPr marL="34226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C65DD2A-A033-C44D-85A1-B57F59D4963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9D0360A8-1A4A-9943-8F54-AE07814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695654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6C01F3E-9E36-4C94-9547-62C82056E6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65106" y="2628877"/>
            <a:ext cx="1804241" cy="207647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06C01F3E-9E36-4C94-9547-62C82056E6A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2001" y="844154"/>
            <a:ext cx="1913708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5A5718-5D74-4E87-80EC-F2110E5ADAE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72000" y="3675321"/>
            <a:ext cx="1913708" cy="103002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375A5718-5D74-4E87-80EC-F2110E5ADAE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565108" y="1745930"/>
            <a:ext cx="1804240" cy="82582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362C07-870E-4BE5-8813-72DDF19A06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65107" y="844156"/>
            <a:ext cx="1804241" cy="8295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28362C07-870E-4BE5-8813-72DDF19A066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2" y="2628879"/>
            <a:ext cx="1913707" cy="98931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8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6" grpId="0" animBg="1"/>
      <p:bldP spid="6" grpId="1" animBg="1"/>
      <p:bldP spid="11" grpId="0" animBg="1"/>
      <p:bldP spid="11" grpId="1" animBg="1"/>
    </p:bld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61473E-794B-46BB-AB2B-6CF252FC0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0476" y="710028"/>
            <a:ext cx="4585666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440920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038254" y="0"/>
            <a:ext cx="6105746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61473E-794B-46BB-AB2B-6CF252FC0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0476" y="710028"/>
            <a:ext cx="4585666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554218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C4B43A9-69B6-4ABF-8419-3D2002EE44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382" y="0"/>
            <a:ext cx="3807619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2764D54-A742-427B-8CCD-413C0B71F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638" y="710028"/>
            <a:ext cx="3285503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096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C4B43A9-69B6-4ABF-8419-3D2002EE44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36382" y="0"/>
            <a:ext cx="3807619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2764D54-A742-427B-8CCD-413C0B71F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429" y="710028"/>
            <a:ext cx="305157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581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922" y="411957"/>
            <a:ext cx="2282697" cy="3017044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CB8A838-8474-4258-BDA9-321177FC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812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314F3153-180A-42A8-87DD-AEA6183E2F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14225" y="2571750"/>
            <a:ext cx="2282697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0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385D845-B0B0-4F76-A5C3-DA93215F20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34000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B8DA4667-09D2-4757-9CB4-C629D2403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3767967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434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69660" y="1968259"/>
            <a:ext cx="7609959" cy="1124986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 tIns="0" anchor="ctr" anchorCtr="0"/>
          <a:lstStyle>
            <a:lvl1pPr algn="ctr">
              <a:defRPr sz="7199" b="1" i="0">
                <a:latin typeface="Whitney Bold" pitchFamily="2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14083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20430" y="2104230"/>
            <a:ext cx="6282365" cy="707775"/>
          </a:xfrm>
          <a:custGeom>
            <a:avLst/>
            <a:gdLst/>
            <a:ahLst/>
            <a:cxnLst/>
            <a:rect l="l" t="t" r="r" b="b"/>
            <a:pathLst>
              <a:path w="6924312" h="780097">
                <a:moveTo>
                  <a:pt x="3032236" y="473630"/>
                </a:moveTo>
                <a:lnTo>
                  <a:pt x="3032236" y="596217"/>
                </a:lnTo>
                <a:lnTo>
                  <a:pt x="3190484" y="596217"/>
                </a:lnTo>
                <a:cubicBezTo>
                  <a:pt x="3248435" y="596217"/>
                  <a:pt x="3277410" y="575786"/>
                  <a:pt x="3277410" y="534924"/>
                </a:cubicBezTo>
                <a:cubicBezTo>
                  <a:pt x="3277410" y="494061"/>
                  <a:pt x="3248435" y="473630"/>
                  <a:pt x="3190484" y="473630"/>
                </a:cubicBezTo>
                <a:close/>
                <a:moveTo>
                  <a:pt x="5595452" y="258546"/>
                </a:moveTo>
                <a:lnTo>
                  <a:pt x="5519671" y="454685"/>
                </a:lnTo>
                <a:lnTo>
                  <a:pt x="5671232" y="454685"/>
                </a:lnTo>
                <a:close/>
                <a:moveTo>
                  <a:pt x="3893944" y="202825"/>
                </a:moveTo>
                <a:lnTo>
                  <a:pt x="3893944" y="385591"/>
                </a:lnTo>
                <a:lnTo>
                  <a:pt x="3989784" y="385591"/>
                </a:lnTo>
                <a:cubicBezTo>
                  <a:pt x="4025446" y="385591"/>
                  <a:pt x="4052192" y="377604"/>
                  <a:pt x="4070023" y="361631"/>
                </a:cubicBezTo>
                <a:cubicBezTo>
                  <a:pt x="4087854" y="345657"/>
                  <a:pt x="4096769" y="323183"/>
                  <a:pt x="4096769" y="294208"/>
                </a:cubicBezTo>
                <a:cubicBezTo>
                  <a:pt x="4096769" y="265233"/>
                  <a:pt x="4087854" y="242759"/>
                  <a:pt x="4070023" y="226785"/>
                </a:cubicBezTo>
                <a:cubicBezTo>
                  <a:pt x="4052192" y="210812"/>
                  <a:pt x="4025446" y="202825"/>
                  <a:pt x="3989784" y="202825"/>
                </a:cubicBezTo>
                <a:close/>
                <a:moveTo>
                  <a:pt x="3032236" y="183880"/>
                </a:moveTo>
                <a:lnTo>
                  <a:pt x="3032236" y="299780"/>
                </a:lnTo>
                <a:lnTo>
                  <a:pt x="3154823" y="299780"/>
                </a:lnTo>
                <a:cubicBezTo>
                  <a:pt x="3212030" y="299780"/>
                  <a:pt x="3240634" y="280463"/>
                  <a:pt x="3240634" y="241830"/>
                </a:cubicBezTo>
                <a:cubicBezTo>
                  <a:pt x="3240634" y="203196"/>
                  <a:pt x="3212030" y="183880"/>
                  <a:pt x="3154823" y="183880"/>
                </a:cubicBezTo>
                <a:close/>
                <a:moveTo>
                  <a:pt x="6107440" y="0"/>
                </a:moveTo>
                <a:lnTo>
                  <a:pt x="6365986" y="0"/>
                </a:lnTo>
                <a:lnTo>
                  <a:pt x="6365986" y="283064"/>
                </a:lnTo>
                <a:lnTo>
                  <a:pt x="6622304" y="0"/>
                </a:lnTo>
                <a:lnTo>
                  <a:pt x="6908710" y="0"/>
                </a:lnTo>
                <a:lnTo>
                  <a:pt x="6596672" y="343243"/>
                </a:lnTo>
                <a:lnTo>
                  <a:pt x="6924312" y="780097"/>
                </a:lnTo>
                <a:lnTo>
                  <a:pt x="6620075" y="780097"/>
                </a:lnTo>
                <a:lnTo>
                  <a:pt x="6425050" y="521551"/>
                </a:lnTo>
                <a:lnTo>
                  <a:pt x="6365986" y="587302"/>
                </a:lnTo>
                <a:lnTo>
                  <a:pt x="6365986" y="780097"/>
                </a:lnTo>
                <a:lnTo>
                  <a:pt x="6107440" y="780097"/>
                </a:lnTo>
                <a:close/>
                <a:moveTo>
                  <a:pt x="5468407" y="0"/>
                </a:moveTo>
                <a:lnTo>
                  <a:pt x="5726954" y="0"/>
                </a:lnTo>
                <a:lnTo>
                  <a:pt x="6067968" y="780097"/>
                </a:lnTo>
                <a:lnTo>
                  <a:pt x="5796048" y="780097"/>
                </a:lnTo>
                <a:lnTo>
                  <a:pt x="5743670" y="644137"/>
                </a:lnTo>
                <a:lnTo>
                  <a:pt x="5447233" y="644137"/>
                </a:lnTo>
                <a:lnTo>
                  <a:pt x="5394855" y="780097"/>
                </a:lnTo>
                <a:lnTo>
                  <a:pt x="5127393" y="780097"/>
                </a:lnTo>
                <a:close/>
                <a:moveTo>
                  <a:pt x="4459615" y="0"/>
                </a:moveTo>
                <a:lnTo>
                  <a:pt x="5093722" y="0"/>
                </a:lnTo>
                <a:lnTo>
                  <a:pt x="5093722" y="198367"/>
                </a:lnTo>
                <a:lnTo>
                  <a:pt x="4718161" y="198367"/>
                </a:lnTo>
                <a:lnTo>
                  <a:pt x="4718161" y="289750"/>
                </a:lnTo>
                <a:lnTo>
                  <a:pt x="5048031" y="289750"/>
                </a:lnTo>
                <a:lnTo>
                  <a:pt x="5048031" y="479202"/>
                </a:lnTo>
                <a:lnTo>
                  <a:pt x="4718161" y="479202"/>
                </a:lnTo>
                <a:lnTo>
                  <a:pt x="4718161" y="581730"/>
                </a:lnTo>
                <a:lnTo>
                  <a:pt x="5108210" y="581730"/>
                </a:lnTo>
                <a:lnTo>
                  <a:pt x="5108210" y="780097"/>
                </a:lnTo>
                <a:lnTo>
                  <a:pt x="4459615" y="780097"/>
                </a:lnTo>
                <a:close/>
                <a:moveTo>
                  <a:pt x="3630939" y="0"/>
                </a:moveTo>
                <a:lnTo>
                  <a:pt x="4006500" y="0"/>
                </a:lnTo>
                <a:cubicBezTo>
                  <a:pt x="4078567" y="0"/>
                  <a:pt x="4141346" y="11887"/>
                  <a:pt x="4194839" y="35661"/>
                </a:cubicBezTo>
                <a:cubicBezTo>
                  <a:pt x="4248331" y="59436"/>
                  <a:pt x="4289565" y="93611"/>
                  <a:pt x="4318540" y="138188"/>
                </a:cubicBezTo>
                <a:cubicBezTo>
                  <a:pt x="4347515" y="182765"/>
                  <a:pt x="4362002" y="234772"/>
                  <a:pt x="4362002" y="294208"/>
                </a:cubicBezTo>
                <a:cubicBezTo>
                  <a:pt x="4362002" y="349929"/>
                  <a:pt x="4349372" y="398592"/>
                  <a:pt x="4324112" y="440198"/>
                </a:cubicBezTo>
                <a:cubicBezTo>
                  <a:pt x="4298851" y="481803"/>
                  <a:pt x="4262447" y="514864"/>
                  <a:pt x="4214898" y="539381"/>
                </a:cubicBezTo>
                <a:lnTo>
                  <a:pt x="4378719" y="780097"/>
                </a:lnTo>
                <a:lnTo>
                  <a:pt x="4097883" y="780097"/>
                </a:lnTo>
                <a:lnTo>
                  <a:pt x="3965267" y="583958"/>
                </a:lnTo>
                <a:lnTo>
                  <a:pt x="3893944" y="583958"/>
                </a:lnTo>
                <a:lnTo>
                  <a:pt x="3893944" y="780097"/>
                </a:lnTo>
                <a:lnTo>
                  <a:pt x="3630939" y="780097"/>
                </a:lnTo>
                <a:close/>
                <a:moveTo>
                  <a:pt x="2773689" y="0"/>
                </a:moveTo>
                <a:lnTo>
                  <a:pt x="3190484" y="0"/>
                </a:lnTo>
                <a:cubicBezTo>
                  <a:pt x="3294497" y="0"/>
                  <a:pt x="3373064" y="18573"/>
                  <a:pt x="3426186" y="55721"/>
                </a:cubicBezTo>
                <a:cubicBezTo>
                  <a:pt x="3479306" y="92868"/>
                  <a:pt x="3505867" y="142275"/>
                  <a:pt x="3505867" y="203939"/>
                </a:cubicBezTo>
                <a:cubicBezTo>
                  <a:pt x="3505867" y="240344"/>
                  <a:pt x="3496765" y="273034"/>
                  <a:pt x="3478563" y="302009"/>
                </a:cubicBezTo>
                <a:cubicBezTo>
                  <a:pt x="3460361" y="330984"/>
                  <a:pt x="3433429" y="354387"/>
                  <a:pt x="3397767" y="372218"/>
                </a:cubicBezTo>
                <a:cubicBezTo>
                  <a:pt x="3443830" y="389306"/>
                  <a:pt x="3479492" y="414194"/>
                  <a:pt x="3504752" y="446884"/>
                </a:cubicBezTo>
                <a:cubicBezTo>
                  <a:pt x="3530012" y="479574"/>
                  <a:pt x="3542643" y="518950"/>
                  <a:pt x="3542643" y="565013"/>
                </a:cubicBezTo>
                <a:cubicBezTo>
                  <a:pt x="3542643" y="633365"/>
                  <a:pt x="3514410" y="686300"/>
                  <a:pt x="3457946" y="723819"/>
                </a:cubicBezTo>
                <a:cubicBezTo>
                  <a:pt x="3401482" y="761338"/>
                  <a:pt x="3319758" y="780097"/>
                  <a:pt x="3212773" y="780097"/>
                </a:cubicBezTo>
                <a:lnTo>
                  <a:pt x="2773689" y="780097"/>
                </a:lnTo>
                <a:close/>
                <a:moveTo>
                  <a:pt x="1687840" y="0"/>
                </a:moveTo>
                <a:lnTo>
                  <a:pt x="2321948" y="0"/>
                </a:lnTo>
                <a:lnTo>
                  <a:pt x="2321948" y="198367"/>
                </a:lnTo>
                <a:lnTo>
                  <a:pt x="1946386" y="198367"/>
                </a:lnTo>
                <a:lnTo>
                  <a:pt x="1946386" y="289750"/>
                </a:lnTo>
                <a:lnTo>
                  <a:pt x="2276256" y="289750"/>
                </a:lnTo>
                <a:lnTo>
                  <a:pt x="2276256" y="479202"/>
                </a:lnTo>
                <a:lnTo>
                  <a:pt x="1946386" y="479202"/>
                </a:lnTo>
                <a:lnTo>
                  <a:pt x="1946386" y="581730"/>
                </a:lnTo>
                <a:lnTo>
                  <a:pt x="2336435" y="581730"/>
                </a:lnTo>
                <a:lnTo>
                  <a:pt x="2336435" y="780097"/>
                </a:lnTo>
                <a:lnTo>
                  <a:pt x="1687840" y="780097"/>
                </a:lnTo>
                <a:close/>
                <a:moveTo>
                  <a:pt x="792490" y="0"/>
                </a:moveTo>
                <a:lnTo>
                  <a:pt x="1055494" y="0"/>
                </a:lnTo>
                <a:lnTo>
                  <a:pt x="1055494" y="276377"/>
                </a:lnTo>
                <a:lnTo>
                  <a:pt x="1298439" y="276377"/>
                </a:lnTo>
                <a:lnTo>
                  <a:pt x="1298439" y="0"/>
                </a:lnTo>
                <a:lnTo>
                  <a:pt x="1561443" y="0"/>
                </a:lnTo>
                <a:lnTo>
                  <a:pt x="1561443" y="780097"/>
                </a:lnTo>
                <a:lnTo>
                  <a:pt x="1298439" y="780097"/>
                </a:lnTo>
                <a:lnTo>
                  <a:pt x="1298439" y="492576"/>
                </a:lnTo>
                <a:lnTo>
                  <a:pt x="1055494" y="492576"/>
                </a:lnTo>
                <a:lnTo>
                  <a:pt x="1055494" y="780097"/>
                </a:lnTo>
                <a:lnTo>
                  <a:pt x="792490" y="780097"/>
                </a:lnTo>
                <a:close/>
                <a:moveTo>
                  <a:pt x="0" y="0"/>
                </a:moveTo>
                <a:lnTo>
                  <a:pt x="719919" y="0"/>
                </a:lnTo>
                <a:lnTo>
                  <a:pt x="719919" y="203939"/>
                </a:lnTo>
                <a:lnTo>
                  <a:pt x="491461" y="203939"/>
                </a:lnTo>
                <a:lnTo>
                  <a:pt x="491461" y="780097"/>
                </a:lnTo>
                <a:lnTo>
                  <a:pt x="228457" y="780097"/>
                </a:lnTo>
                <a:lnTo>
                  <a:pt x="228457" y="203939"/>
                </a:lnTo>
                <a:lnTo>
                  <a:pt x="0" y="203939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5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CB8A838-8474-4258-BDA9-321177FC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812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1235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u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B4D93E49-5273-AB47-9529-68B7CC24F0B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325" y="-2300"/>
            <a:ext cx="4044632" cy="5150294"/>
          </a:xfrm>
          <a:custGeom>
            <a:avLst/>
            <a:gdLst>
              <a:gd name="connsiteX0" fmla="*/ 0 w 4043363"/>
              <a:gd name="connsiteY0" fmla="*/ 0 h 5145088"/>
              <a:gd name="connsiteX1" fmla="*/ 4043363 w 4043363"/>
              <a:gd name="connsiteY1" fmla="*/ 0 h 5145088"/>
              <a:gd name="connsiteX2" fmla="*/ 4043363 w 4043363"/>
              <a:gd name="connsiteY2" fmla="*/ 5145088 h 5145088"/>
              <a:gd name="connsiteX3" fmla="*/ 0 w 4043363"/>
              <a:gd name="connsiteY3" fmla="*/ 5145088 h 5145088"/>
              <a:gd name="connsiteX4" fmla="*/ 0 w 4043363"/>
              <a:gd name="connsiteY4" fmla="*/ 0 h 5145088"/>
              <a:gd name="connsiteX0" fmla="*/ 0 w 4043363"/>
              <a:gd name="connsiteY0" fmla="*/ 0 h 5145088"/>
              <a:gd name="connsiteX1" fmla="*/ 4043363 w 4043363"/>
              <a:gd name="connsiteY1" fmla="*/ 0 h 5145088"/>
              <a:gd name="connsiteX2" fmla="*/ 2383005 w 4043363"/>
              <a:gd name="connsiteY2" fmla="*/ 5145088 h 5145088"/>
              <a:gd name="connsiteX3" fmla="*/ 0 w 4043363"/>
              <a:gd name="connsiteY3" fmla="*/ 5145088 h 5145088"/>
              <a:gd name="connsiteX4" fmla="*/ 0 w 4043363"/>
              <a:gd name="connsiteY4" fmla="*/ 0 h 5145088"/>
              <a:gd name="connsiteX0" fmla="*/ 0 w 4031331"/>
              <a:gd name="connsiteY0" fmla="*/ 0 h 5145088"/>
              <a:gd name="connsiteX1" fmla="*/ 4031331 w 4031331"/>
              <a:gd name="connsiteY1" fmla="*/ 0 h 5145088"/>
              <a:gd name="connsiteX2" fmla="*/ 2383005 w 4031331"/>
              <a:gd name="connsiteY2" fmla="*/ 5145088 h 5145088"/>
              <a:gd name="connsiteX3" fmla="*/ 0 w 4031331"/>
              <a:gd name="connsiteY3" fmla="*/ 5145088 h 5145088"/>
              <a:gd name="connsiteX4" fmla="*/ 0 w 4031331"/>
              <a:gd name="connsiteY4" fmla="*/ 0 h 5145088"/>
              <a:gd name="connsiteX0" fmla="*/ 0 w 4041307"/>
              <a:gd name="connsiteY0" fmla="*/ 0 h 5145088"/>
              <a:gd name="connsiteX1" fmla="*/ 4041307 w 4041307"/>
              <a:gd name="connsiteY1" fmla="*/ 0 h 5145088"/>
              <a:gd name="connsiteX2" fmla="*/ 2383005 w 4041307"/>
              <a:gd name="connsiteY2" fmla="*/ 5145088 h 5145088"/>
              <a:gd name="connsiteX3" fmla="*/ 0 w 4041307"/>
              <a:gd name="connsiteY3" fmla="*/ 5145088 h 5145088"/>
              <a:gd name="connsiteX4" fmla="*/ 0 w 4041307"/>
              <a:gd name="connsiteY4" fmla="*/ 0 h 5145088"/>
              <a:gd name="connsiteX0" fmla="*/ 3325 w 4044632"/>
              <a:gd name="connsiteY0" fmla="*/ 0 h 5155063"/>
              <a:gd name="connsiteX1" fmla="*/ 4044632 w 4044632"/>
              <a:gd name="connsiteY1" fmla="*/ 0 h 5155063"/>
              <a:gd name="connsiteX2" fmla="*/ 2386330 w 4044632"/>
              <a:gd name="connsiteY2" fmla="*/ 5145088 h 5155063"/>
              <a:gd name="connsiteX3" fmla="*/ 0 w 4044632"/>
              <a:gd name="connsiteY3" fmla="*/ 5155063 h 5155063"/>
              <a:gd name="connsiteX4" fmla="*/ 3325 w 4044632"/>
              <a:gd name="connsiteY4" fmla="*/ 0 h 5155063"/>
              <a:gd name="connsiteX0" fmla="*/ 3325 w 4044632"/>
              <a:gd name="connsiteY0" fmla="*/ 0 h 5155063"/>
              <a:gd name="connsiteX1" fmla="*/ 4044632 w 4044632"/>
              <a:gd name="connsiteY1" fmla="*/ 0 h 5155063"/>
              <a:gd name="connsiteX2" fmla="*/ 2383005 w 4044632"/>
              <a:gd name="connsiteY2" fmla="*/ 5155063 h 5155063"/>
              <a:gd name="connsiteX3" fmla="*/ 0 w 4044632"/>
              <a:gd name="connsiteY3" fmla="*/ 5155063 h 5155063"/>
              <a:gd name="connsiteX4" fmla="*/ 3325 w 4044632"/>
              <a:gd name="connsiteY4" fmla="*/ 0 h 515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4632" h="5155063">
                <a:moveTo>
                  <a:pt x="3325" y="0"/>
                </a:moveTo>
                <a:lnTo>
                  <a:pt x="4044632" y="0"/>
                </a:lnTo>
                <a:lnTo>
                  <a:pt x="2383005" y="5155063"/>
                </a:lnTo>
                <a:lnTo>
                  <a:pt x="0" y="5155063"/>
                </a:lnTo>
                <a:cubicBezTo>
                  <a:pt x="1108" y="3436709"/>
                  <a:pt x="2217" y="1718354"/>
                  <a:pt x="332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anchor="ctr" anchorCtr="1"/>
          <a:lstStyle>
            <a:lvl1pPr marL="0" indent="0">
              <a:buNone/>
              <a:defRPr b="0" i="0">
                <a:latin typeface="Whitney Book" pitchFamily="2" charset="0"/>
              </a:defRPr>
            </a:lvl1pPr>
          </a:lstStyle>
          <a:p>
            <a:r>
              <a:rPr lang="en-US"/>
              <a:t>Insert </a:t>
            </a:r>
            <a:br>
              <a:rPr lang="en-US"/>
            </a:br>
            <a:r>
              <a:rPr lang="en-US" err="1"/>
              <a:t>colour</a:t>
            </a:r>
            <a:r>
              <a:rPr lang="en-US"/>
              <a:t> </a:t>
            </a:r>
            <a:br>
              <a:rPr lang="en-US"/>
            </a:br>
            <a:r>
              <a:rPr lang="en-US"/>
              <a:t>image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F6729FFC-3E6C-314E-A19D-DF9BD10029A1}"/>
              </a:ext>
            </a:extLst>
          </p:cNvPr>
          <p:cNvSpPr/>
          <p:nvPr userDrawn="1"/>
        </p:nvSpPr>
        <p:spPr>
          <a:xfrm>
            <a:off x="2382254" y="0"/>
            <a:ext cx="6761747" cy="5143500"/>
          </a:xfrm>
          <a:custGeom>
            <a:avLst/>
            <a:gdLst>
              <a:gd name="connsiteX0" fmla="*/ 0 w 6761747"/>
              <a:gd name="connsiteY0" fmla="*/ 0 h 5148263"/>
              <a:gd name="connsiteX1" fmla="*/ 6761747 w 6761747"/>
              <a:gd name="connsiteY1" fmla="*/ 0 h 5148263"/>
              <a:gd name="connsiteX2" fmla="*/ 6761747 w 6761747"/>
              <a:gd name="connsiteY2" fmla="*/ 5148263 h 5148263"/>
              <a:gd name="connsiteX3" fmla="*/ 0 w 6761747"/>
              <a:gd name="connsiteY3" fmla="*/ 5148263 h 5148263"/>
              <a:gd name="connsiteX4" fmla="*/ 0 w 6761747"/>
              <a:gd name="connsiteY4" fmla="*/ 0 h 5148263"/>
              <a:gd name="connsiteX0" fmla="*/ 1768642 w 6761747"/>
              <a:gd name="connsiteY0" fmla="*/ 0 h 5160294"/>
              <a:gd name="connsiteX1" fmla="*/ 6761747 w 6761747"/>
              <a:gd name="connsiteY1" fmla="*/ 12031 h 5160294"/>
              <a:gd name="connsiteX2" fmla="*/ 6761747 w 6761747"/>
              <a:gd name="connsiteY2" fmla="*/ 5160294 h 5160294"/>
              <a:gd name="connsiteX3" fmla="*/ 0 w 6761747"/>
              <a:gd name="connsiteY3" fmla="*/ 5160294 h 5160294"/>
              <a:gd name="connsiteX4" fmla="*/ 1768642 w 6761747"/>
              <a:gd name="connsiteY4" fmla="*/ 0 h 5160294"/>
              <a:gd name="connsiteX0" fmla="*/ 1654342 w 6761747"/>
              <a:gd name="connsiteY0" fmla="*/ 0 h 5148263"/>
              <a:gd name="connsiteX1" fmla="*/ 6761747 w 6761747"/>
              <a:gd name="connsiteY1" fmla="*/ 0 h 5148263"/>
              <a:gd name="connsiteX2" fmla="*/ 6761747 w 6761747"/>
              <a:gd name="connsiteY2" fmla="*/ 5148263 h 5148263"/>
              <a:gd name="connsiteX3" fmla="*/ 0 w 6761747"/>
              <a:gd name="connsiteY3" fmla="*/ 5148263 h 5148263"/>
              <a:gd name="connsiteX4" fmla="*/ 1654342 w 6761747"/>
              <a:gd name="connsiteY4" fmla="*/ 0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1747" h="5148263">
                <a:moveTo>
                  <a:pt x="1654342" y="0"/>
                </a:moveTo>
                <a:lnTo>
                  <a:pt x="6761747" y="0"/>
                </a:lnTo>
                <a:lnTo>
                  <a:pt x="6761747" y="5148263"/>
                </a:lnTo>
                <a:lnTo>
                  <a:pt x="0" y="5148263"/>
                </a:lnTo>
                <a:lnTo>
                  <a:pt x="1654342" y="0"/>
                </a:lnTo>
                <a:close/>
              </a:path>
            </a:pathLst>
          </a:custGeom>
          <a:gradFill>
            <a:gsLst>
              <a:gs pos="100000">
                <a:schemeClr val="accent5"/>
              </a:gs>
              <a:gs pos="0">
                <a:schemeClr val="accent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0FDBE2E-CBBC-9B45-98F0-715E73DF08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764" y="4787792"/>
            <a:ext cx="30861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© Virgin Pulse 2019. All Rights Reserved. </a:t>
            </a:r>
            <a:endParaRPr lang="en-US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FE65EDEA-26AE-FC48-9420-72C89B2253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9164" y="1803233"/>
            <a:ext cx="5462587" cy="841264"/>
          </a:xfrm>
          <a:prstGeom prst="rect">
            <a:avLst/>
          </a:prstGeom>
        </p:spPr>
        <p:txBody>
          <a:bodyPr lIns="90000" tIns="0" rIns="90000" bIns="0" anchor="b" anchorCtr="0"/>
          <a:lstStyle>
            <a:lvl1pPr marL="0" marR="0" indent="0" algn="ctr" defTabSz="913577" rtl="0" eaLnBrk="1" fontAlgn="auto" latinLnBrk="0" hangingPunct="1">
              <a:lnSpc>
                <a:spcPts val="28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6994" b="1" i="0" smtClean="0">
                <a:solidFill>
                  <a:srgbClr val="FFFFFF"/>
                </a:solidFill>
                <a:effectLst/>
                <a:latin typeface="Tungsten Semibold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32030A4A-285A-1B40-87C6-9F0C189E76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59164" y="2656519"/>
            <a:ext cx="5462587" cy="841264"/>
          </a:xfrm>
          <a:prstGeom prst="rect">
            <a:avLst/>
          </a:prstGeom>
        </p:spPr>
        <p:txBody>
          <a:bodyPr lIns="90000" tIns="0" rIns="90000" bIns="0"/>
          <a:lstStyle>
            <a:lvl1pPr marL="0" marR="0" indent="0" algn="ctr" defTabSz="913577" rtl="0" eaLnBrk="1" fontAlgn="auto" latinLnBrk="0" hangingPunct="1">
              <a:lnSpc>
                <a:spcPts val="34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4996" b="0" i="0" smtClean="0">
                <a:solidFill>
                  <a:srgbClr val="FFFFFF"/>
                </a:solidFill>
                <a:effectLst/>
                <a:latin typeface="Tungsten Book" pitchFamily="2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3577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97CF86-4564-774F-B8A0-BF872C844A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954" y="4640973"/>
            <a:ext cx="703847" cy="42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9439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21618" y="1819716"/>
            <a:ext cx="1647415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58480" y="1819716"/>
            <a:ext cx="1647415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94154" y="1819716"/>
            <a:ext cx="1647415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732205" y="1819716"/>
            <a:ext cx="1647415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07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21618" y="1819716"/>
            <a:ext cx="1301453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912386" y="1819716"/>
            <a:ext cx="1301453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303154" y="1819716"/>
            <a:ext cx="1301453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693922" y="1819716"/>
            <a:ext cx="1301453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7084688" y="1819715"/>
            <a:ext cx="1301453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9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7" grpId="0" animBg="1"/>
      <p:bldP spid="7" grpId="1" animBg="1"/>
    </p:bld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21618" y="1819716"/>
            <a:ext cx="2220686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840275" y="1819716"/>
            <a:ext cx="2220686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158934" y="1819716"/>
            <a:ext cx="2220686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30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61473E-794B-46BB-AB2B-6CF252FC0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381" y="1634367"/>
            <a:ext cx="7615238" cy="937384"/>
          </a:xfrm>
        </p:spPr>
        <p:txBody>
          <a:bodyPr/>
          <a:lstStyle>
            <a:lvl1pPr>
              <a:defRPr sz="6599" b="1" i="0">
                <a:solidFill>
                  <a:srgbClr val="FFFFFF"/>
                </a:solidFill>
                <a:latin typeface="Whitney 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703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9" b="0" i="0">
              <a:latin typeface="Whitney-Medium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FE0224B-A5E1-4B08-BD5F-3521FF7B4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15900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57C9152-07F3-474A-8266-E552A716B6AE}"/>
              </a:ext>
            </a:extLst>
          </p:cNvPr>
          <p:cNvGrpSpPr/>
          <p:nvPr userDrawn="1"/>
        </p:nvGrpSpPr>
        <p:grpSpPr>
          <a:xfrm>
            <a:off x="4162833" y="1381110"/>
            <a:ext cx="4981167" cy="2924646"/>
            <a:chOff x="5550444" y="1841480"/>
            <a:chExt cx="6641556" cy="38995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806993E-AE8E-4349-A470-0020BD13FF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0444" y="1841480"/>
              <a:ext cx="6641556" cy="3899528"/>
            </a:xfrm>
            <a:prstGeom prst="rect">
              <a:avLst/>
            </a:prstGeom>
            <a:effectLst/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F635B59-75FD-4B1B-924C-7F5A0A647BD4}"/>
                </a:ext>
              </a:extLst>
            </p:cNvPr>
            <p:cNvSpPr/>
            <p:nvPr userDrawn="1"/>
          </p:nvSpPr>
          <p:spPr>
            <a:xfrm>
              <a:off x="8511993" y="5381156"/>
              <a:ext cx="660400" cy="138910"/>
            </a:xfrm>
            <a:prstGeom prst="rect">
              <a:avLst/>
            </a:prstGeom>
            <a:solidFill>
              <a:srgbClr val="1F1C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b="0" i="0">
                <a:latin typeface="Whitney-Medium" pitchFamily="2" charset="0"/>
              </a:endParaRPr>
            </a:p>
          </p:txBody>
        </p:sp>
      </p:grp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C99B3E5-29F6-4045-95C7-E01008D073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77061" y="1592306"/>
            <a:ext cx="3747219" cy="234032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6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7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867525" y="0"/>
            <a:ext cx="2276475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31A947-6141-40E5-B637-C8CC8B346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381" y="710028"/>
            <a:ext cx="3812382" cy="93738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0664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8C14B45-0E79-4B57-A532-BA7266918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011302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1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8AD738A8-4F51-4924-820C-CCB843088C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0" y="0"/>
            <a:ext cx="3807619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9D9A140C-EC8B-400B-A57E-FCD0F195C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7"/>
            <a:ext cx="3050382" cy="9554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707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8AD738A8-4F51-4924-820C-CCB843088C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00476" y="1799800"/>
            <a:ext cx="1543049" cy="1543901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90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ur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B4D93E49-5273-AB47-9529-68B7CC24F0B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325" y="-2300"/>
            <a:ext cx="4044632" cy="5150294"/>
          </a:xfrm>
          <a:custGeom>
            <a:avLst/>
            <a:gdLst>
              <a:gd name="connsiteX0" fmla="*/ 0 w 4043363"/>
              <a:gd name="connsiteY0" fmla="*/ 0 h 5145088"/>
              <a:gd name="connsiteX1" fmla="*/ 4043363 w 4043363"/>
              <a:gd name="connsiteY1" fmla="*/ 0 h 5145088"/>
              <a:gd name="connsiteX2" fmla="*/ 4043363 w 4043363"/>
              <a:gd name="connsiteY2" fmla="*/ 5145088 h 5145088"/>
              <a:gd name="connsiteX3" fmla="*/ 0 w 4043363"/>
              <a:gd name="connsiteY3" fmla="*/ 5145088 h 5145088"/>
              <a:gd name="connsiteX4" fmla="*/ 0 w 4043363"/>
              <a:gd name="connsiteY4" fmla="*/ 0 h 5145088"/>
              <a:gd name="connsiteX0" fmla="*/ 0 w 4043363"/>
              <a:gd name="connsiteY0" fmla="*/ 0 h 5145088"/>
              <a:gd name="connsiteX1" fmla="*/ 4043363 w 4043363"/>
              <a:gd name="connsiteY1" fmla="*/ 0 h 5145088"/>
              <a:gd name="connsiteX2" fmla="*/ 2383005 w 4043363"/>
              <a:gd name="connsiteY2" fmla="*/ 5145088 h 5145088"/>
              <a:gd name="connsiteX3" fmla="*/ 0 w 4043363"/>
              <a:gd name="connsiteY3" fmla="*/ 5145088 h 5145088"/>
              <a:gd name="connsiteX4" fmla="*/ 0 w 4043363"/>
              <a:gd name="connsiteY4" fmla="*/ 0 h 5145088"/>
              <a:gd name="connsiteX0" fmla="*/ 0 w 4031331"/>
              <a:gd name="connsiteY0" fmla="*/ 0 h 5145088"/>
              <a:gd name="connsiteX1" fmla="*/ 4031331 w 4031331"/>
              <a:gd name="connsiteY1" fmla="*/ 0 h 5145088"/>
              <a:gd name="connsiteX2" fmla="*/ 2383005 w 4031331"/>
              <a:gd name="connsiteY2" fmla="*/ 5145088 h 5145088"/>
              <a:gd name="connsiteX3" fmla="*/ 0 w 4031331"/>
              <a:gd name="connsiteY3" fmla="*/ 5145088 h 5145088"/>
              <a:gd name="connsiteX4" fmla="*/ 0 w 4031331"/>
              <a:gd name="connsiteY4" fmla="*/ 0 h 5145088"/>
              <a:gd name="connsiteX0" fmla="*/ 0 w 4041307"/>
              <a:gd name="connsiteY0" fmla="*/ 0 h 5145088"/>
              <a:gd name="connsiteX1" fmla="*/ 4041307 w 4041307"/>
              <a:gd name="connsiteY1" fmla="*/ 0 h 5145088"/>
              <a:gd name="connsiteX2" fmla="*/ 2383005 w 4041307"/>
              <a:gd name="connsiteY2" fmla="*/ 5145088 h 5145088"/>
              <a:gd name="connsiteX3" fmla="*/ 0 w 4041307"/>
              <a:gd name="connsiteY3" fmla="*/ 5145088 h 5145088"/>
              <a:gd name="connsiteX4" fmla="*/ 0 w 4041307"/>
              <a:gd name="connsiteY4" fmla="*/ 0 h 5145088"/>
              <a:gd name="connsiteX0" fmla="*/ 3325 w 4044632"/>
              <a:gd name="connsiteY0" fmla="*/ 0 h 5155063"/>
              <a:gd name="connsiteX1" fmla="*/ 4044632 w 4044632"/>
              <a:gd name="connsiteY1" fmla="*/ 0 h 5155063"/>
              <a:gd name="connsiteX2" fmla="*/ 2386330 w 4044632"/>
              <a:gd name="connsiteY2" fmla="*/ 5145088 h 5155063"/>
              <a:gd name="connsiteX3" fmla="*/ 0 w 4044632"/>
              <a:gd name="connsiteY3" fmla="*/ 5155063 h 5155063"/>
              <a:gd name="connsiteX4" fmla="*/ 3325 w 4044632"/>
              <a:gd name="connsiteY4" fmla="*/ 0 h 5155063"/>
              <a:gd name="connsiteX0" fmla="*/ 3325 w 4044632"/>
              <a:gd name="connsiteY0" fmla="*/ 0 h 5155063"/>
              <a:gd name="connsiteX1" fmla="*/ 4044632 w 4044632"/>
              <a:gd name="connsiteY1" fmla="*/ 0 h 5155063"/>
              <a:gd name="connsiteX2" fmla="*/ 2383005 w 4044632"/>
              <a:gd name="connsiteY2" fmla="*/ 5155063 h 5155063"/>
              <a:gd name="connsiteX3" fmla="*/ 0 w 4044632"/>
              <a:gd name="connsiteY3" fmla="*/ 5155063 h 5155063"/>
              <a:gd name="connsiteX4" fmla="*/ 3325 w 4044632"/>
              <a:gd name="connsiteY4" fmla="*/ 0 h 515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4632" h="5155063">
                <a:moveTo>
                  <a:pt x="3325" y="0"/>
                </a:moveTo>
                <a:lnTo>
                  <a:pt x="4044632" y="0"/>
                </a:lnTo>
                <a:lnTo>
                  <a:pt x="2383005" y="5155063"/>
                </a:lnTo>
                <a:lnTo>
                  <a:pt x="0" y="5155063"/>
                </a:lnTo>
                <a:cubicBezTo>
                  <a:pt x="1108" y="3436709"/>
                  <a:pt x="2217" y="1718354"/>
                  <a:pt x="332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anchor="ctr" anchorCtr="1"/>
          <a:lstStyle>
            <a:lvl1pPr marL="0" indent="0">
              <a:buNone/>
              <a:defRPr b="0" i="0">
                <a:latin typeface="Whitney Book" pitchFamily="2" charset="0"/>
              </a:defRPr>
            </a:lvl1pPr>
          </a:lstStyle>
          <a:p>
            <a:r>
              <a:rPr lang="en-US"/>
              <a:t>Insert </a:t>
            </a:r>
            <a:br>
              <a:rPr lang="en-US"/>
            </a:br>
            <a:r>
              <a:rPr lang="en-US" err="1"/>
              <a:t>colour</a:t>
            </a:r>
            <a:r>
              <a:rPr lang="en-US"/>
              <a:t> </a:t>
            </a:r>
            <a:br>
              <a:rPr lang="en-US"/>
            </a:br>
            <a:r>
              <a:rPr lang="en-US"/>
              <a:t>image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F6729FFC-3E6C-314E-A19D-DF9BD10029A1}"/>
              </a:ext>
            </a:extLst>
          </p:cNvPr>
          <p:cNvSpPr/>
          <p:nvPr userDrawn="1"/>
        </p:nvSpPr>
        <p:spPr>
          <a:xfrm>
            <a:off x="2382254" y="0"/>
            <a:ext cx="6761747" cy="5143500"/>
          </a:xfrm>
          <a:custGeom>
            <a:avLst/>
            <a:gdLst>
              <a:gd name="connsiteX0" fmla="*/ 0 w 6761747"/>
              <a:gd name="connsiteY0" fmla="*/ 0 h 5148263"/>
              <a:gd name="connsiteX1" fmla="*/ 6761747 w 6761747"/>
              <a:gd name="connsiteY1" fmla="*/ 0 h 5148263"/>
              <a:gd name="connsiteX2" fmla="*/ 6761747 w 6761747"/>
              <a:gd name="connsiteY2" fmla="*/ 5148263 h 5148263"/>
              <a:gd name="connsiteX3" fmla="*/ 0 w 6761747"/>
              <a:gd name="connsiteY3" fmla="*/ 5148263 h 5148263"/>
              <a:gd name="connsiteX4" fmla="*/ 0 w 6761747"/>
              <a:gd name="connsiteY4" fmla="*/ 0 h 5148263"/>
              <a:gd name="connsiteX0" fmla="*/ 1768642 w 6761747"/>
              <a:gd name="connsiteY0" fmla="*/ 0 h 5160294"/>
              <a:gd name="connsiteX1" fmla="*/ 6761747 w 6761747"/>
              <a:gd name="connsiteY1" fmla="*/ 12031 h 5160294"/>
              <a:gd name="connsiteX2" fmla="*/ 6761747 w 6761747"/>
              <a:gd name="connsiteY2" fmla="*/ 5160294 h 5160294"/>
              <a:gd name="connsiteX3" fmla="*/ 0 w 6761747"/>
              <a:gd name="connsiteY3" fmla="*/ 5160294 h 5160294"/>
              <a:gd name="connsiteX4" fmla="*/ 1768642 w 6761747"/>
              <a:gd name="connsiteY4" fmla="*/ 0 h 5160294"/>
              <a:gd name="connsiteX0" fmla="*/ 1654342 w 6761747"/>
              <a:gd name="connsiteY0" fmla="*/ 0 h 5148263"/>
              <a:gd name="connsiteX1" fmla="*/ 6761747 w 6761747"/>
              <a:gd name="connsiteY1" fmla="*/ 0 h 5148263"/>
              <a:gd name="connsiteX2" fmla="*/ 6761747 w 6761747"/>
              <a:gd name="connsiteY2" fmla="*/ 5148263 h 5148263"/>
              <a:gd name="connsiteX3" fmla="*/ 0 w 6761747"/>
              <a:gd name="connsiteY3" fmla="*/ 5148263 h 5148263"/>
              <a:gd name="connsiteX4" fmla="*/ 1654342 w 6761747"/>
              <a:gd name="connsiteY4" fmla="*/ 0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1747" h="5148263">
                <a:moveTo>
                  <a:pt x="1654342" y="0"/>
                </a:moveTo>
                <a:lnTo>
                  <a:pt x="6761747" y="0"/>
                </a:lnTo>
                <a:lnTo>
                  <a:pt x="6761747" y="5148263"/>
                </a:lnTo>
                <a:lnTo>
                  <a:pt x="0" y="5148263"/>
                </a:lnTo>
                <a:lnTo>
                  <a:pt x="1654342" y="0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0FDBE2E-CBBC-9B45-98F0-715E73DF08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764" y="4787792"/>
            <a:ext cx="30861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© Virgin Pulse 2019. All Rights Reserved. 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97CF86-4564-774F-B8A0-BF872C844A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954" y="4640973"/>
            <a:ext cx="703847" cy="420661"/>
          </a:xfrm>
          <a:prstGeom prst="rect">
            <a:avLst/>
          </a:prstGeom>
        </p:spPr>
      </p:pic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40F08B87-81D2-664B-A386-91CFBD54C2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9164" y="1803233"/>
            <a:ext cx="5462587" cy="841264"/>
          </a:xfrm>
          <a:prstGeom prst="rect">
            <a:avLst/>
          </a:prstGeom>
        </p:spPr>
        <p:txBody>
          <a:bodyPr lIns="90000" tIns="0" rIns="90000" bIns="0" anchor="b" anchorCtr="0"/>
          <a:lstStyle>
            <a:lvl1pPr marL="0" marR="0" indent="0" algn="ctr" defTabSz="913577" rtl="0" eaLnBrk="1" fontAlgn="auto" latinLnBrk="0" hangingPunct="1">
              <a:lnSpc>
                <a:spcPts val="28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6994" b="1" i="0" smtClean="0">
                <a:solidFill>
                  <a:srgbClr val="FFFFFF"/>
                </a:solidFill>
                <a:effectLst/>
                <a:latin typeface="Tungsten Semibold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F93E120-4F5F-6B4C-99E9-907627C1AA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59164" y="2656519"/>
            <a:ext cx="5462587" cy="841264"/>
          </a:xfrm>
          <a:prstGeom prst="rect">
            <a:avLst/>
          </a:prstGeom>
        </p:spPr>
        <p:txBody>
          <a:bodyPr lIns="90000" tIns="0" rIns="90000" bIns="0"/>
          <a:lstStyle>
            <a:lvl1pPr marL="0" marR="0" indent="0" algn="ctr" defTabSz="913577" rtl="0" eaLnBrk="1" fontAlgn="auto" latinLnBrk="0" hangingPunct="1">
              <a:lnSpc>
                <a:spcPts val="34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4996" b="0" i="0" smtClean="0">
                <a:solidFill>
                  <a:srgbClr val="FFFFFF"/>
                </a:solidFill>
                <a:effectLst/>
                <a:latin typeface="Tungsten Book" pitchFamily="2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3577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394116448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9" b="0" i="0">
              <a:latin typeface="Whitney-Medium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B480A67-6EED-4BD7-9870-57743263DF52}"/>
              </a:ext>
            </a:extLst>
          </p:cNvPr>
          <p:cNvGrpSpPr/>
          <p:nvPr userDrawn="1"/>
        </p:nvGrpSpPr>
        <p:grpSpPr>
          <a:xfrm>
            <a:off x="3877254" y="-1280148"/>
            <a:ext cx="4845941" cy="8283659"/>
            <a:chOff x="5169672" y="-1706863"/>
            <a:chExt cx="6461254" cy="11044878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169672" y="-1706863"/>
              <a:ext cx="6461254" cy="11044878"/>
            </a:xfrm>
            <a:prstGeom prst="rect">
              <a:avLst/>
            </a:prstGeom>
            <a:effectLst>
              <a:outerShdw blurRad="1092200" dist="342900" dir="5400000" algn="t" rotWithShape="0">
                <a:prstClr val="black">
                  <a:alpha val="28000"/>
                </a:prst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B084896-5735-42E2-A319-399D2665E0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9476" y="1073311"/>
              <a:ext cx="2326888" cy="4743888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3FE0224B-A5E1-4B08-BD5F-3521FF7B4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15900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DA3927CF-06A4-4CC6-85B2-C4B813E4547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43550" y="1264290"/>
            <a:ext cx="1503760" cy="266834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2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9027DF20-4DFA-4E15-91F6-04FCB69A6C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0664" y="1691774"/>
            <a:ext cx="2299531" cy="1987257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D30FDCA7-6510-4336-9BDF-E03E286F7D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1231" y="1691774"/>
            <a:ext cx="2299531" cy="1987257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83DB2EF4-730B-4191-B843-F6DDAC7C82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91798" y="1691774"/>
            <a:ext cx="2299531" cy="1987257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3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</p:bld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E50DDA7-9D50-439F-93FE-9280533FF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287B88-F4B6-4FCB-81CE-DBE115FAA6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2791" y="844155"/>
            <a:ext cx="5485210" cy="4297756"/>
          </a:xfrm>
          <a:prstGeom prst="rect">
            <a:avLst/>
          </a:prstGeom>
        </p:spPr>
      </p:pic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F341B52E-7002-48C3-A1D4-D6C97DA15F3E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5247157" y="901900"/>
            <a:ext cx="5348453" cy="3030736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12700" dist="127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7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1000" y="10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4C406-E8DD-4A26-B7E0-9CD818037D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633" y="-193807"/>
            <a:ext cx="3272517" cy="5517990"/>
          </a:xfrm>
          <a:prstGeom prst="rect">
            <a:avLst/>
          </a:prstGeom>
        </p:spPr>
      </p:pic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FA5CC464-A2E4-46B1-A990-BA8048D7D66B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652423" y="1022029"/>
            <a:ext cx="2534658" cy="3099444"/>
          </a:xfrm>
          <a:prstGeom prst="roundRect">
            <a:avLst>
              <a:gd name="adj" fmla="val 1700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12700" dist="127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1DA27D7-77A4-4D20-9826-F1283F9AA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86" y="710028"/>
            <a:ext cx="3346055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67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3B77557-42CA-42FC-BD23-6D1A96C7D127}"/>
              </a:ext>
            </a:extLst>
          </p:cNvPr>
          <p:cNvSpPr/>
          <p:nvPr userDrawn="1"/>
        </p:nvSpPr>
        <p:spPr>
          <a:xfrm>
            <a:off x="6509657" y="0"/>
            <a:ext cx="2634343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750"/>
              </a:spcBef>
            </a:pPr>
            <a:endParaRPr lang="en-US" sz="1050" b="0" i="0">
              <a:solidFill>
                <a:schemeClr val="tx1"/>
              </a:solidFill>
              <a:latin typeface="Whitney-Medium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0DA777-6624-4C9C-AB9B-E73B1E34B9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272" y="844153"/>
            <a:ext cx="4774529" cy="4299347"/>
          </a:xfrm>
          <a:prstGeom prst="rect">
            <a:avLst/>
          </a:prstGeom>
        </p:spPr>
      </p:pic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741BE2A5-FB40-4E63-A02F-595E10C6589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910264" y="944763"/>
            <a:ext cx="1507331" cy="3278386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3EAC2CA-8338-41D5-83BF-8D65B5DFC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625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6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5" grpId="0" animBg="1"/>
    </p:bld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ACBEABCE-26D0-4468-9006-FC27DA12190D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4683740" y="-208953"/>
            <a:ext cx="1557937" cy="3370064"/>
          </a:xfrm>
          <a:prstGeom prst="roundRect">
            <a:avLst>
              <a:gd name="adj" fmla="val 1081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901773C0-19E9-47EA-AF86-BA9D7422F8B6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707461" y="-1897789"/>
            <a:ext cx="1557937" cy="3370064"/>
          </a:xfrm>
          <a:prstGeom prst="roundRect">
            <a:avLst>
              <a:gd name="adj" fmla="val 1081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115B3D0-88A0-44CA-B451-EBFB4E9FFA4B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6707461" y="1901209"/>
            <a:ext cx="1557937" cy="3370064"/>
          </a:xfrm>
          <a:prstGeom prst="roundRect">
            <a:avLst>
              <a:gd name="adj" fmla="val 1081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D8BEEA12-B33E-42F0-AA5B-47633C2A2720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4683739" y="3585338"/>
            <a:ext cx="1557937" cy="3370064"/>
          </a:xfrm>
          <a:prstGeom prst="roundRect">
            <a:avLst>
              <a:gd name="adj" fmla="val 1081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6E5E2FB-9AC3-47A8-837B-9062E650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621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99689B-9396-44D6-A029-3D3E5C8289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3373" y="1731109"/>
            <a:ext cx="4895374" cy="2974241"/>
          </a:xfrm>
          <a:prstGeom prst="rect">
            <a:avLst/>
          </a:prstGeom>
        </p:spPr>
      </p:pic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04199991-6776-4146-887F-6D1BBC87E698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-294488" y="1754471"/>
            <a:ext cx="4833710" cy="2726748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12700" dist="127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4F0C5BC-8048-44CE-8B83-0DB6792FE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429" y="710028"/>
            <a:ext cx="6859190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140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F6E5E2FB-9AC3-47A8-837B-9062E650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9" name="Picture Placeholder 13">
            <a:extLst>
              <a:ext uri="{FF2B5EF4-FFF2-40B4-BE49-F238E27FC236}">
                <a16:creationId xmlns:a16="http://schemas.microsoft.com/office/drawing/2014/main" id="{F0681738-53F2-4DB4-82C3-341E726F4EAD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800961" y="-220933"/>
            <a:ext cx="1024406" cy="2114026"/>
          </a:xfrm>
          <a:prstGeom prst="roundRect">
            <a:avLst>
              <a:gd name="adj" fmla="val 679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Picture Placeholder 13">
            <a:extLst>
              <a:ext uri="{FF2B5EF4-FFF2-40B4-BE49-F238E27FC236}">
                <a16:creationId xmlns:a16="http://schemas.microsoft.com/office/drawing/2014/main" id="{FBCD9108-AF64-44CA-9815-8F07A5735EBE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094121" y="833439"/>
            <a:ext cx="1596127" cy="3304222"/>
          </a:xfrm>
          <a:prstGeom prst="roundRect">
            <a:avLst>
              <a:gd name="adj" fmla="val 679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8BF6260B-373C-4148-801C-719968662A22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956714" y="3248469"/>
            <a:ext cx="1024406" cy="2114026"/>
          </a:xfrm>
          <a:prstGeom prst="roundRect">
            <a:avLst>
              <a:gd name="adj" fmla="val 679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02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8" grpId="0" animBg="1"/>
      <p:bldP spid="30" grpId="0" animBg="1"/>
    </p:bld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F6E5E2FB-9AC3-47A8-837B-9062E650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7C74B0EE-5A66-41E8-B58B-7C388FECE3D0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692355" y="3857986"/>
            <a:ext cx="1036910" cy="2230635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DC061F94-C6EC-4C9A-80D8-DAD41568A31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572375" y="914400"/>
            <a:ext cx="1036910" cy="2232422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440D4769-C654-4B95-82AB-E2F7B3B40947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6131822" y="2381017"/>
            <a:ext cx="1036910" cy="2246348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ADE5078A-C243-40AE-9F77-543A3257C1CC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 rot="16200000">
            <a:off x="8195136" y="2998682"/>
            <a:ext cx="1036910" cy="2232422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7F6FA40D-CDF4-4428-933F-7E94EC417D0B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 rot="16200000">
            <a:off x="4089941" y="1791146"/>
            <a:ext cx="1036910" cy="2232422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89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E981A2-8E02-4C6D-BDC7-7D3147919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2187ED-1A5D-4A03-A96E-6F3F1ACE1F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227" y="844154"/>
            <a:ext cx="2580596" cy="3857643"/>
          </a:xfrm>
          <a:prstGeom prst="rect">
            <a:avLst/>
          </a:prstGeom>
        </p:spPr>
      </p:pic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5EB9C97F-82C2-481F-A092-FB3399FC8302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400800" y="1409107"/>
            <a:ext cx="1450182" cy="3207542"/>
          </a:xfrm>
          <a:prstGeom prst="roundRect">
            <a:avLst>
              <a:gd name="adj" fmla="val 8181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2">
                  <a:alpha val="20000"/>
                </a:schemeClr>
              </a:gs>
            </a:gsLst>
            <a:lin ang="5400000" scaled="1"/>
          </a:gradFill>
          <a:ln>
            <a:noFill/>
          </a:ln>
          <a:scene3d>
            <a:camera prst="perspectiveLeft" fov="2700000">
              <a:rot lat="0" lon="600000" rev="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00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3000" y="10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uo T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6FA978-F74D-A54C-92AD-3B53A6896C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0" scaled="0"/>
          </a:gradFill>
        </p:spPr>
        <p:txBody>
          <a:bodyPr anchor="t" anchorCtr="1"/>
          <a:lstStyle>
            <a:lvl1pPr marL="0" indent="0">
              <a:buNone/>
              <a:defRPr b="0" i="0">
                <a:latin typeface="Whitney Book" pitchFamily="2" charset="0"/>
              </a:defRPr>
            </a:lvl1pPr>
          </a:lstStyle>
          <a:p>
            <a:r>
              <a:rPr lang="en-US"/>
              <a:t>***Click image icon and insert duotone image***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B362F5-DA5A-F441-A767-12776A4529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8764" y="4787792"/>
            <a:ext cx="3086100" cy="2738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© Virgin Pulse 2019. All Rights Reserved. </a:t>
            </a:r>
            <a:endParaRPr lang="en-US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B7F86142-186C-D64A-864D-A7C4663F52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1759487"/>
            <a:ext cx="8566151" cy="69628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marR="0" indent="0" algn="ctr" defTabSz="9135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6994" b="1" i="0" smtClean="0">
                <a:solidFill>
                  <a:srgbClr val="FFFFFF"/>
                </a:solidFill>
                <a:effectLst/>
                <a:latin typeface="Tungsten Semibold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B1AC929D-1C81-324A-9233-01698FE37D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5750" y="2669207"/>
            <a:ext cx="8566151" cy="84861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3577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4996" b="0" i="0" smtClean="0">
                <a:solidFill>
                  <a:srgbClr val="FFFFFF"/>
                </a:solidFill>
                <a:effectLst/>
                <a:latin typeface="Tungsten Book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443AA9-C010-B741-96F7-8BCB67055D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954" y="4640973"/>
            <a:ext cx="703847" cy="42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0853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FC4D8E1E-9369-46EA-B210-7E7D861CF348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3786187" y="950120"/>
            <a:ext cx="1478757" cy="1732360"/>
          </a:xfrm>
          <a:prstGeom prst="roundRect">
            <a:avLst>
              <a:gd name="adj" fmla="val 13684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13726FF-1FC1-4B5F-83BD-0D546C8FFEE5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2194018" y="1076402"/>
            <a:ext cx="1199987" cy="1429269"/>
          </a:xfrm>
          <a:custGeom>
            <a:avLst/>
            <a:gdLst>
              <a:gd name="connsiteX0" fmla="*/ 709954 w 1022149"/>
              <a:gd name="connsiteY0" fmla="*/ 129 h 1301952"/>
              <a:gd name="connsiteX1" fmla="*/ 884912 w 1022149"/>
              <a:gd name="connsiteY1" fmla="*/ 2509 h 1301952"/>
              <a:gd name="connsiteX2" fmla="*/ 1020146 w 1022149"/>
              <a:gd name="connsiteY2" fmla="*/ 172748 h 1301952"/>
              <a:gd name="connsiteX3" fmla="*/ 1020146 w 1022149"/>
              <a:gd name="connsiteY3" fmla="*/ 1144904 h 1301952"/>
              <a:gd name="connsiteX4" fmla="*/ 866881 w 1022149"/>
              <a:gd name="connsiteY4" fmla="*/ 1301703 h 1301952"/>
              <a:gd name="connsiteX5" fmla="*/ 159159 w 1022149"/>
              <a:gd name="connsiteY5" fmla="*/ 1288263 h 1301952"/>
              <a:gd name="connsiteX6" fmla="*/ 1387 w 1022149"/>
              <a:gd name="connsiteY6" fmla="*/ 1104584 h 1301952"/>
              <a:gd name="connsiteX7" fmla="*/ 5895 w 1022149"/>
              <a:gd name="connsiteY7" fmla="*/ 195148 h 1301952"/>
              <a:gd name="connsiteX8" fmla="*/ 154651 w 1022149"/>
              <a:gd name="connsiteY8" fmla="*/ 11469 h 1301952"/>
              <a:gd name="connsiteX9" fmla="*/ 709954 w 1022149"/>
              <a:gd name="connsiteY9" fmla="*/ 129 h 1301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2149" h="1301952">
                <a:moveTo>
                  <a:pt x="709954" y="129"/>
                </a:moveTo>
                <a:cubicBezTo>
                  <a:pt x="785178" y="-291"/>
                  <a:pt x="848850" y="269"/>
                  <a:pt x="884912" y="2509"/>
                </a:cubicBezTo>
                <a:cubicBezTo>
                  <a:pt x="1029161" y="11469"/>
                  <a:pt x="1020146" y="172748"/>
                  <a:pt x="1020146" y="172748"/>
                </a:cubicBezTo>
                <a:cubicBezTo>
                  <a:pt x="1020146" y="172748"/>
                  <a:pt x="1024653" y="974665"/>
                  <a:pt x="1020146" y="1144904"/>
                </a:cubicBezTo>
                <a:cubicBezTo>
                  <a:pt x="1015638" y="1315143"/>
                  <a:pt x="866881" y="1301703"/>
                  <a:pt x="866881" y="1301703"/>
                </a:cubicBezTo>
                <a:cubicBezTo>
                  <a:pt x="866881" y="1301703"/>
                  <a:pt x="866881" y="1301703"/>
                  <a:pt x="159159" y="1288263"/>
                </a:cubicBezTo>
                <a:cubicBezTo>
                  <a:pt x="-25660" y="1288263"/>
                  <a:pt x="1387" y="1104584"/>
                  <a:pt x="1387" y="1104584"/>
                </a:cubicBezTo>
                <a:cubicBezTo>
                  <a:pt x="1387" y="1104584"/>
                  <a:pt x="10402" y="387787"/>
                  <a:pt x="5895" y="195148"/>
                </a:cubicBezTo>
                <a:cubicBezTo>
                  <a:pt x="1387" y="2509"/>
                  <a:pt x="154651" y="11469"/>
                  <a:pt x="154651" y="11469"/>
                </a:cubicBezTo>
                <a:cubicBezTo>
                  <a:pt x="154651" y="11469"/>
                  <a:pt x="484283" y="1389"/>
                  <a:pt x="709954" y="129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scene3d>
            <a:camera prst="perspectiveLeft"/>
            <a:lightRig rig="threePt" dir="t"/>
          </a:scene3d>
          <a:sp3d/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16348BC9-FF7D-4825-9BF2-98F14EFD4654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33039" y="1074020"/>
            <a:ext cx="1195512" cy="1428558"/>
          </a:xfrm>
          <a:custGeom>
            <a:avLst/>
            <a:gdLst>
              <a:gd name="connsiteX0" fmla="*/ 313395 w 1018360"/>
              <a:gd name="connsiteY0" fmla="*/ 128 h 1293253"/>
              <a:gd name="connsiteX1" fmla="*/ 871191 w 1018360"/>
              <a:gd name="connsiteY1" fmla="*/ 11392 h 1293253"/>
              <a:gd name="connsiteX2" fmla="*/ 1013648 w 1018360"/>
              <a:gd name="connsiteY2" fmla="*/ 196069 h 1293253"/>
              <a:gd name="connsiteX3" fmla="*/ 1018100 w 1018360"/>
              <a:gd name="connsiteY3" fmla="*/ 1099428 h 1293253"/>
              <a:gd name="connsiteX4" fmla="*/ 866739 w 1018360"/>
              <a:gd name="connsiteY4" fmla="*/ 1284105 h 1293253"/>
              <a:gd name="connsiteX5" fmla="*/ 155566 w 1018360"/>
              <a:gd name="connsiteY5" fmla="*/ 1293005 h 1293253"/>
              <a:gd name="connsiteX6" fmla="*/ 1979 w 1018360"/>
              <a:gd name="connsiteY6" fmla="*/ 1137254 h 1293253"/>
              <a:gd name="connsiteX7" fmla="*/ 1979 w 1018360"/>
              <a:gd name="connsiteY7" fmla="*/ 171594 h 1293253"/>
              <a:gd name="connsiteX8" fmla="*/ 137758 w 1018360"/>
              <a:gd name="connsiteY8" fmla="*/ 2492 h 1293253"/>
              <a:gd name="connsiteX9" fmla="*/ 313395 w 1018360"/>
              <a:gd name="connsiteY9" fmla="*/ 128 h 129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18360" h="1293253">
                <a:moveTo>
                  <a:pt x="313395" y="128"/>
                </a:moveTo>
                <a:cubicBezTo>
                  <a:pt x="540019" y="1380"/>
                  <a:pt x="871191" y="11392"/>
                  <a:pt x="871191" y="11392"/>
                </a:cubicBezTo>
                <a:cubicBezTo>
                  <a:pt x="871191" y="11392"/>
                  <a:pt x="1018100" y="4717"/>
                  <a:pt x="1013648" y="196069"/>
                </a:cubicBezTo>
                <a:cubicBezTo>
                  <a:pt x="1009196" y="387421"/>
                  <a:pt x="1018100" y="1099428"/>
                  <a:pt x="1018100" y="1099428"/>
                </a:cubicBezTo>
                <a:cubicBezTo>
                  <a:pt x="1018100" y="1099428"/>
                  <a:pt x="1031455" y="1277430"/>
                  <a:pt x="866739" y="1284105"/>
                </a:cubicBezTo>
                <a:cubicBezTo>
                  <a:pt x="155566" y="1293005"/>
                  <a:pt x="155566" y="1293005"/>
                  <a:pt x="155566" y="1293005"/>
                </a:cubicBezTo>
                <a:cubicBezTo>
                  <a:pt x="155566" y="1293005"/>
                  <a:pt x="6431" y="1306355"/>
                  <a:pt x="1979" y="1137254"/>
                </a:cubicBezTo>
                <a:cubicBezTo>
                  <a:pt x="-2473" y="968152"/>
                  <a:pt x="1979" y="171594"/>
                  <a:pt x="1979" y="171594"/>
                </a:cubicBezTo>
                <a:cubicBezTo>
                  <a:pt x="1979" y="171594"/>
                  <a:pt x="-8038" y="11392"/>
                  <a:pt x="137758" y="2492"/>
                </a:cubicBezTo>
                <a:cubicBezTo>
                  <a:pt x="173929" y="267"/>
                  <a:pt x="237854" y="-289"/>
                  <a:pt x="313395" y="128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scene3d>
            <a:camera prst="perspectiveRight">
              <a:rot lat="0" lon="1200000" rev="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53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8" grpId="0" animBg="1"/>
      <p:bldP spid="18" grpId="1" animBg="1"/>
      <p:bldP spid="24" grpId="0" animBg="1"/>
      <p:bldP spid="24" grpId="1" animBg="1"/>
    </p:bld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90CCCC-8E30-44A7-B525-920D0FE8C2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1" y="1029384"/>
            <a:ext cx="4571999" cy="4114116"/>
          </a:xfrm>
          <a:prstGeom prst="rect">
            <a:avLst/>
          </a:prstGeom>
        </p:spPr>
      </p:pic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2929F734-F0E2-42F1-A4C9-3C5CE3FAD19A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010929" y="1089424"/>
            <a:ext cx="1436306" cy="3148607"/>
          </a:xfrm>
          <a:prstGeom prst="roundRect">
            <a:avLst>
              <a:gd name="adj" fmla="val 8181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4E981A2-8E02-4C6D-BDC7-7D3147919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866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E981A2-8E02-4C6D-BDC7-7D3147919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9CE363C1-9417-4808-8C69-567354D125C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665869" y="1390997"/>
            <a:ext cx="1773310" cy="3866265"/>
          </a:xfrm>
          <a:custGeom>
            <a:avLst/>
            <a:gdLst>
              <a:gd name="connsiteX0" fmla="*/ 0 w 1733307"/>
              <a:gd name="connsiteY0" fmla="*/ 120205 h 3776667"/>
              <a:gd name="connsiteX1" fmla="*/ 120205 w 1733307"/>
              <a:gd name="connsiteY1" fmla="*/ 0 h 3776667"/>
              <a:gd name="connsiteX2" fmla="*/ 1613102 w 1733307"/>
              <a:gd name="connsiteY2" fmla="*/ 0 h 3776667"/>
              <a:gd name="connsiteX3" fmla="*/ 1733307 w 1733307"/>
              <a:gd name="connsiteY3" fmla="*/ 120205 h 3776667"/>
              <a:gd name="connsiteX4" fmla="*/ 1733307 w 1733307"/>
              <a:gd name="connsiteY4" fmla="*/ 3656462 h 3776667"/>
              <a:gd name="connsiteX5" fmla="*/ 1613102 w 1733307"/>
              <a:gd name="connsiteY5" fmla="*/ 3776667 h 3776667"/>
              <a:gd name="connsiteX6" fmla="*/ 120205 w 1733307"/>
              <a:gd name="connsiteY6" fmla="*/ 3776667 h 3776667"/>
              <a:gd name="connsiteX7" fmla="*/ 0 w 1733307"/>
              <a:gd name="connsiteY7" fmla="*/ 3656462 h 3776667"/>
              <a:gd name="connsiteX8" fmla="*/ 0 w 1733307"/>
              <a:gd name="connsiteY8" fmla="*/ 120205 h 3776667"/>
              <a:gd name="connsiteX0" fmla="*/ 0 w 1733307"/>
              <a:gd name="connsiteY0" fmla="*/ 122587 h 3779049"/>
              <a:gd name="connsiteX1" fmla="*/ 179736 w 1733307"/>
              <a:gd name="connsiteY1" fmla="*/ 0 h 3779049"/>
              <a:gd name="connsiteX2" fmla="*/ 1613102 w 1733307"/>
              <a:gd name="connsiteY2" fmla="*/ 2382 h 3779049"/>
              <a:gd name="connsiteX3" fmla="*/ 1733307 w 1733307"/>
              <a:gd name="connsiteY3" fmla="*/ 122587 h 3779049"/>
              <a:gd name="connsiteX4" fmla="*/ 1733307 w 1733307"/>
              <a:gd name="connsiteY4" fmla="*/ 3658844 h 3779049"/>
              <a:gd name="connsiteX5" fmla="*/ 1613102 w 1733307"/>
              <a:gd name="connsiteY5" fmla="*/ 3779049 h 3779049"/>
              <a:gd name="connsiteX6" fmla="*/ 120205 w 1733307"/>
              <a:gd name="connsiteY6" fmla="*/ 3779049 h 3779049"/>
              <a:gd name="connsiteX7" fmla="*/ 0 w 1733307"/>
              <a:gd name="connsiteY7" fmla="*/ 3658844 h 3779049"/>
              <a:gd name="connsiteX8" fmla="*/ 0 w 1733307"/>
              <a:gd name="connsiteY8" fmla="*/ 122587 h 3779049"/>
              <a:gd name="connsiteX0" fmla="*/ 0 w 1733307"/>
              <a:gd name="connsiteY0" fmla="*/ 172593 h 3779049"/>
              <a:gd name="connsiteX1" fmla="*/ 179736 w 1733307"/>
              <a:gd name="connsiteY1" fmla="*/ 0 h 3779049"/>
              <a:gd name="connsiteX2" fmla="*/ 1613102 w 1733307"/>
              <a:gd name="connsiteY2" fmla="*/ 2382 h 3779049"/>
              <a:gd name="connsiteX3" fmla="*/ 1733307 w 1733307"/>
              <a:gd name="connsiteY3" fmla="*/ 122587 h 3779049"/>
              <a:gd name="connsiteX4" fmla="*/ 1733307 w 1733307"/>
              <a:gd name="connsiteY4" fmla="*/ 3658844 h 3779049"/>
              <a:gd name="connsiteX5" fmla="*/ 1613102 w 1733307"/>
              <a:gd name="connsiteY5" fmla="*/ 3779049 h 3779049"/>
              <a:gd name="connsiteX6" fmla="*/ 120205 w 1733307"/>
              <a:gd name="connsiteY6" fmla="*/ 3779049 h 3779049"/>
              <a:gd name="connsiteX7" fmla="*/ 0 w 1733307"/>
              <a:gd name="connsiteY7" fmla="*/ 3658844 h 3779049"/>
              <a:gd name="connsiteX8" fmla="*/ 0 w 1733307"/>
              <a:gd name="connsiteY8" fmla="*/ 172593 h 3779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33307" h="3779049">
                <a:moveTo>
                  <a:pt x="0" y="172593"/>
                </a:moveTo>
                <a:cubicBezTo>
                  <a:pt x="0" y="106206"/>
                  <a:pt x="113349" y="0"/>
                  <a:pt x="179736" y="0"/>
                </a:cubicBezTo>
                <a:lnTo>
                  <a:pt x="1613102" y="2382"/>
                </a:lnTo>
                <a:cubicBezTo>
                  <a:pt x="1679489" y="2382"/>
                  <a:pt x="1733307" y="56200"/>
                  <a:pt x="1733307" y="122587"/>
                </a:cubicBezTo>
                <a:lnTo>
                  <a:pt x="1733307" y="3658844"/>
                </a:lnTo>
                <a:cubicBezTo>
                  <a:pt x="1733307" y="3725231"/>
                  <a:pt x="1679489" y="3779049"/>
                  <a:pt x="1613102" y="3779049"/>
                </a:cubicBezTo>
                <a:lnTo>
                  <a:pt x="120205" y="3779049"/>
                </a:lnTo>
                <a:cubicBezTo>
                  <a:pt x="53818" y="3779049"/>
                  <a:pt x="0" y="3725231"/>
                  <a:pt x="0" y="3658844"/>
                </a:cubicBezTo>
                <a:lnTo>
                  <a:pt x="0" y="172593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scene3d>
            <a:camera prst="isometricTopUp">
              <a:rot lat="19476224" lon="18882000" rev="360000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43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156549-8D41-4601-A739-E1DEDA9C8B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348" y="710027"/>
            <a:ext cx="3865364" cy="52335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BFA48CC-07C2-48DE-83C7-18BB66782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381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7DFF32CA-9EDB-43BC-981D-E1E57F96B2F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300621" y="783309"/>
            <a:ext cx="3342361" cy="2326672"/>
          </a:xfrm>
          <a:prstGeom prst="roundRect">
            <a:avLst>
              <a:gd name="adj" fmla="val 223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5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43FE56-A506-4B13-AD0B-32C1FA73C5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812" y="514699"/>
            <a:ext cx="3000377" cy="2401194"/>
          </a:xfrm>
          <a:prstGeom prst="rect">
            <a:avLst/>
          </a:prstGeom>
        </p:spPr>
      </p:pic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7DFF32CA-9EDB-43BC-981D-E1E57F96B2F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3176588" y="622303"/>
            <a:ext cx="2786063" cy="1566863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8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2CC77BB-B218-4428-BC3E-91FF1303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B206D77C-57F6-4825-B833-F68B063A48F1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 rot="914112">
            <a:off x="4733257" y="895260"/>
            <a:ext cx="2473310" cy="1741394"/>
          </a:xfrm>
          <a:prstGeom prst="roundRect">
            <a:avLst>
              <a:gd name="adj" fmla="val 167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4A6C9B98-06E1-4BEF-8167-9DB44C107E53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 rot="914112">
            <a:off x="6932970" y="3664996"/>
            <a:ext cx="2493103" cy="1748551"/>
          </a:xfrm>
          <a:prstGeom prst="roundRect">
            <a:avLst>
              <a:gd name="adj" fmla="val 167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4126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F0E3C8-A5B8-49C6-80AA-B3A3DD088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6768" y="844153"/>
            <a:ext cx="2964209" cy="3861197"/>
          </a:xfrm>
          <a:prstGeom prst="rect">
            <a:avLst/>
          </a:prstGeom>
        </p:spPr>
      </p:pic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7DFF32CA-9EDB-43BC-981D-E1E57F96B2F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612606" y="976314"/>
            <a:ext cx="2270216" cy="3259931"/>
          </a:xfrm>
          <a:prstGeom prst="roundRect">
            <a:avLst>
              <a:gd name="adj" fmla="val 167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2CC77BB-B218-4428-BC3E-91FF1303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228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F6E5E2FB-9AC3-47A8-837B-9062E650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9C2CA87D-C1FE-46A8-85A5-303C2E708F74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1945045" y="3193256"/>
            <a:ext cx="673735" cy="1451967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A9043157-FC0E-4800-B3D7-0C60EB32AA44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7433071" y="2764630"/>
            <a:ext cx="885159" cy="1882379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D92C5223-F5CA-4BA3-861F-CD7F2F0C2CB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3841492" y="1794866"/>
            <a:ext cx="3913049" cy="2464595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69D24123-B323-4700-865D-A93F67A26416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2544313" y="2886674"/>
            <a:ext cx="2265218" cy="1701965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9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</p:bld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52E91DAE-DBAD-4A83-A581-BED5B9D5764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5802511" y="466605"/>
            <a:ext cx="1638896" cy="3517822"/>
          </a:xfrm>
          <a:prstGeom prst="roundRect">
            <a:avLst>
              <a:gd name="adj" fmla="val 12229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A7ABF92-C2C5-488D-A8A2-36A0CE85D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183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E996AAAD-053F-40AD-AF6F-29AACCAD3540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4031016" y="478633"/>
            <a:ext cx="951751" cy="2023838"/>
          </a:xfrm>
          <a:prstGeom prst="roundRect">
            <a:avLst>
              <a:gd name="adj" fmla="val 1059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1B24C051-51DF-4E5D-B16B-41DD48C74396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045415" y="450058"/>
            <a:ext cx="969248" cy="2075630"/>
          </a:xfrm>
          <a:prstGeom prst="roundRect">
            <a:avLst>
              <a:gd name="adj" fmla="val 1059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8CEB56B9-2294-4B70-AD3E-302F874342EE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6138336" y="478633"/>
            <a:ext cx="951751" cy="2023838"/>
          </a:xfrm>
          <a:prstGeom prst="roundRect">
            <a:avLst>
              <a:gd name="adj" fmla="val 1059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1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7" grpId="0" animBg="1"/>
      <p:bldP spid="7" grpId="1" animBg="1"/>
      <p:bldP spid="18" grpId="0" animBg="1"/>
      <p:bldP spid="18" grpId="1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uo Tone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6FA978-F74D-A54C-92AD-3B53A6896C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100000">
                <a:schemeClr val="accent5"/>
              </a:gs>
              <a:gs pos="0">
                <a:schemeClr val="accent4"/>
              </a:gs>
            </a:gsLst>
            <a:lin ang="0" scaled="0"/>
          </a:gradFill>
        </p:spPr>
        <p:txBody>
          <a:bodyPr anchor="t" anchorCtr="1"/>
          <a:lstStyle>
            <a:lvl1pPr marL="0" indent="0">
              <a:buNone/>
              <a:defRPr b="0" i="0">
                <a:latin typeface="Whitney Book" pitchFamily="2" charset="0"/>
              </a:defRPr>
            </a:lvl1pPr>
          </a:lstStyle>
          <a:p>
            <a:r>
              <a:rPr lang="en-US"/>
              <a:t>***Click image icon and insert duotone image***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B362F5-DA5A-F441-A767-12776A4529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8764" y="4787792"/>
            <a:ext cx="3086100" cy="2738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© Virgin Pulse 2019. All Rights Reserved. 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443AA9-C010-B741-96F7-8BCB67055D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954" y="4640973"/>
            <a:ext cx="703847" cy="420661"/>
          </a:xfrm>
          <a:prstGeom prst="rect">
            <a:avLst/>
          </a:prstGeom>
        </p:spPr>
      </p:pic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738E2CDB-63BF-E244-9886-0BACA14AF3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1759487"/>
            <a:ext cx="8566151" cy="69628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marR="0" indent="0" algn="ctr" defTabSz="9135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6994" b="1" i="0" smtClean="0">
                <a:solidFill>
                  <a:srgbClr val="FFFFFF"/>
                </a:solidFill>
                <a:effectLst/>
                <a:latin typeface="Tungsten Semibold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6277868A-BB95-6348-A7F3-A81694BF92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5750" y="2669207"/>
            <a:ext cx="8566151" cy="84861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3577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4996" b="0" i="0" smtClean="0">
                <a:solidFill>
                  <a:srgbClr val="FFFFFF"/>
                </a:solidFill>
                <a:effectLst/>
                <a:latin typeface="Tungsten Book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426217685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B33BFCC3-FEBE-49BA-A2E5-05220E6F9A5B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5831681" y="1240633"/>
            <a:ext cx="2052638" cy="4435190"/>
          </a:xfrm>
          <a:prstGeom prst="roundRect">
            <a:avLst>
              <a:gd name="adj" fmla="val 9971"/>
            </a:avLst>
          </a:prstGeom>
          <a:gradFill>
            <a:gsLst>
              <a:gs pos="0">
                <a:schemeClr val="tx1">
                  <a:alpha val="2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22062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B684FDF-BFBB-45E6-8BDC-3716AF61C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7"/>
            <a:ext cx="3979069" cy="1104486"/>
          </a:xfrm>
        </p:spPr>
        <p:txBody>
          <a:bodyPr/>
          <a:lstStyle>
            <a:lvl1pPr>
              <a:defRPr b="1" i="0">
                <a:latin typeface="Whitney 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386534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25902CE-1C12-4531-AA20-FC5774DFC16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36382" y="0"/>
            <a:ext cx="3807619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A08864AF-3777-4A23-B16D-8EAFA8EF40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36271" y="3017520"/>
            <a:ext cx="1985964" cy="11576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A6224AF-B8E2-4DC2-A67A-897D7CB3A7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1617" y="3017520"/>
            <a:ext cx="1985964" cy="11576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792B1559-7850-436C-8E1A-6F5C72B43B0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28944" y="2718850"/>
            <a:ext cx="1985964" cy="11687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816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3" grpId="0" animBg="1"/>
      <p:bldP spid="3" grpId="1" animBg="1"/>
    </p:bld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3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792B1559-7850-436C-8E1A-6F5C72B43B0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63989" y="2718850"/>
            <a:ext cx="1521698" cy="8955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08864AF-3777-4A23-B16D-8EAFA8EF40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82399" y="3017520"/>
            <a:ext cx="1524323" cy="88854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5A6224AF-B8E2-4DC2-A67A-897D7CB3A7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1619" y="3017520"/>
            <a:ext cx="1524323" cy="88854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2B1559-7850-436C-8E1A-6F5C72B43B0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303319" y="2718850"/>
            <a:ext cx="1521698" cy="8955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8599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AC01277-4AEE-4579-BC6D-BD55F4A55B9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1618" y="1663882"/>
            <a:ext cx="1325880" cy="1143000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D230349-19D4-4CA5-8D2F-2D523A2CF1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70624" y="1663882"/>
            <a:ext cx="1325880" cy="1143000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0141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3" grpId="1" animBg="1"/>
    </p:bld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4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AD230349-19D4-4CA5-8D2F-2D523A2CF1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53400" y="1682251"/>
            <a:ext cx="1029215" cy="887255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AC01277-4AEE-4579-BC6D-BD55F4A55B9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1618" y="1682251"/>
            <a:ext cx="1031829" cy="889508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D230349-19D4-4CA5-8D2F-2D523A2CF1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32693" y="1682251"/>
            <a:ext cx="1029215" cy="887255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824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8" grpId="0" animBg="1"/>
      <p:bldP spid="8" grpId="1" animBg="1"/>
      <p:bldP spid="13" grpId="0" animBg="1"/>
      <p:bldP spid="13" grpId="1" animBg="1"/>
    </p:bld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AC01277-4AEE-4579-BC6D-BD55F4A55B9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1618" y="1825022"/>
            <a:ext cx="1325880" cy="1143000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D230349-19D4-4CA5-8D2F-2D523A2CF1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70624" y="1825022"/>
            <a:ext cx="1325880" cy="1143000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1109417-376D-4F08-B15B-8B34B7EA7E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46121" y="1825022"/>
            <a:ext cx="1325880" cy="1143000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85F345F-D257-4AF3-AA5A-638A4E98D61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95126" y="1825022"/>
            <a:ext cx="1325880" cy="1143000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427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3" grpId="1" animBg="1"/>
      <p:bldP spid="5" grpId="0" animBg="1"/>
      <p:bldP spid="5" grpId="1" animBg="1"/>
      <p:bldP spid="7" grpId="0" animBg="1"/>
      <p:bldP spid="7" grpId="1" animBg="1"/>
    </p:bld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6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AC01277-4AEE-4579-BC6D-BD55F4A55B9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1618" y="1844618"/>
            <a:ext cx="1684902" cy="1452502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D230349-19D4-4CA5-8D2F-2D523A2CF1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94717" y="1844618"/>
            <a:ext cx="1684902" cy="1452502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1109417-376D-4F08-B15B-8B34B7EA7E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108168" y="1844618"/>
            <a:ext cx="1684902" cy="1452502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2538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3" grpId="1" animBg="1"/>
      <p:bldP spid="5" grpId="0" animBg="1"/>
      <p:bldP spid="5" grpId="1" animBg="1"/>
    </p:bld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5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AC01277-4AEE-4579-BC6D-BD55F4A55B9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1618" y="1825022"/>
            <a:ext cx="1186310" cy="1022681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D230349-19D4-4CA5-8D2F-2D523A2CF1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57464" y="1825022"/>
            <a:ext cx="1186310" cy="1022681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1109417-376D-4F08-B15B-8B34B7EA7E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939541" y="1825022"/>
            <a:ext cx="1186310" cy="1022681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85F345F-D257-4AF3-AA5A-638A4E98D61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5387" y="1825022"/>
            <a:ext cx="1186310" cy="1022681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985F345F-D257-4AF3-AA5A-638A4E98D6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193309" y="1825022"/>
            <a:ext cx="1186310" cy="1022681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2325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3" grpId="1" animBg="1"/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F1F15D-07C3-A84B-AED6-1E3DA50897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5507B9-46E0-C747-B7BF-E39E76BF2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7087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6">
            <a:extLst>
              <a:ext uri="{FF2B5EF4-FFF2-40B4-BE49-F238E27FC236}">
                <a16:creationId xmlns:a16="http://schemas.microsoft.com/office/drawing/2014/main" id="{3987ACAB-F5CD-1C4C-A7AE-612D9B580DC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821839" y="4796154"/>
            <a:ext cx="6156012" cy="35570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00">
                <a:solidFill>
                  <a:srgbClr val="8F9295"/>
                </a:solidFill>
                <a:latin typeface="Franklin Gothic Book" panose="020B05030201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C65DD2A-A033-C44D-85A1-B57F59D4963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0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50" b="0" i="0" kern="1200" dirty="0">
                <a:solidFill>
                  <a:schemeClr val="tx1"/>
                </a:solidFill>
                <a:latin typeface="Whitney-Medium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947864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93A59A-BA5F-4DDB-968C-BE15BF7712F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21619" y="1580321"/>
            <a:ext cx="2014538" cy="277736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30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8137CD6-FEFC-49B9-BB04-2CD7E67A6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5536406" cy="937384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412272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957638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81A80E6-DA1E-4D02-BFFB-C60993A9D1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79256" y="0"/>
            <a:ext cx="2906885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357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385D845-B0B0-4F76-A5C3-DA93215F20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34000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385D845-B0B0-4F76-A5C3-DA93215F20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381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0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385D845-B0B0-4F76-A5C3-DA93215F20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381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B8DA4667-09D2-4757-9CB4-C629D2403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9237" y="3767967"/>
            <a:ext cx="3050382" cy="937384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190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232712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5687600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082415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re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2374" y="122685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1119455" y="435856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10419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ualt title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98891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rey w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437631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range w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477000" y="1428750"/>
            <a:ext cx="2209800" cy="3352800"/>
          </a:xfrm>
        </p:spPr>
        <p:txBody>
          <a:bodyPr/>
          <a:lstStyle/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33535447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u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" y="-2250"/>
            <a:ext cx="9143870" cy="5147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148948"/>
            <a:ext cx="6096000" cy="35189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100" y="4248150"/>
            <a:ext cx="685800" cy="171450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340000" y="1399950"/>
            <a:ext cx="4464000" cy="280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519966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360892"/>
            <a:ext cx="8458200" cy="4122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640497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" y="-2250"/>
            <a:ext cx="9143870" cy="514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148948"/>
            <a:ext cx="6096000" cy="3518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100" y="4248150"/>
            <a:ext cx="685800" cy="171450"/>
          </a:xfrm>
          <a:prstGeom prst="rect">
            <a:avLst/>
          </a:prstGeom>
        </p:spPr>
      </p:pic>
      <p:sp>
        <p:nvSpPr>
          <p:cNvPr id="9" name="Title Placeholder 6"/>
          <p:cNvSpPr>
            <a:spLocks noGrp="1"/>
          </p:cNvSpPr>
          <p:nvPr>
            <p:ph type="title"/>
          </p:nvPr>
        </p:nvSpPr>
        <p:spPr>
          <a:xfrm>
            <a:off x="304800" y="360892"/>
            <a:ext cx="8458200" cy="41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340000" y="1399950"/>
            <a:ext cx="4464000" cy="280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04800" y="773399"/>
            <a:ext cx="8458200" cy="3105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383304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80353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3779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AC61C681-2B9E-364B-BDA4-2BB7B94367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" y="2"/>
            <a:ext cx="9141714" cy="5143500"/>
          </a:xfrm>
          <a:prstGeom prst="rect">
            <a:avLst/>
          </a:prstGeom>
        </p:spPr>
      </p:pic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AE5C46C0-7B4E-A242-B7BD-DF2DBC2BD99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63900" y="1314714"/>
            <a:ext cx="4635103" cy="2014538"/>
          </a:xfrm>
          <a:prstGeom prst="rect">
            <a:avLst/>
          </a:prstGeom>
        </p:spPr>
        <p:txBody>
          <a:bodyPr/>
          <a:lstStyle>
            <a:lvl1pPr marL="269501" indent="-269501">
              <a:buClr>
                <a:schemeClr val="accent4"/>
              </a:buClr>
              <a:buFont typeface="+mj-lt"/>
              <a:buAutoNum type="arabicPeriod"/>
              <a:defRPr lang="en-AU" sz="1797" b="0" i="0" smtClean="0">
                <a:effectLst/>
                <a:latin typeface="Whitney-MediumItalic" pitchFamily="2" charset="0"/>
              </a:defRPr>
            </a:lvl1pPr>
            <a:lvl2pPr marL="455933" indent="0">
              <a:buNone/>
              <a:defRPr sz="2246"/>
            </a:lvl2pPr>
            <a:lvl3pPr marL="911865" indent="0">
              <a:buNone/>
              <a:defRPr sz="2246"/>
            </a:lvl3pPr>
            <a:lvl4pPr marL="1367798" indent="0">
              <a:buNone/>
              <a:defRPr sz="2246"/>
            </a:lvl4pPr>
            <a:lvl5pPr marL="1823731" indent="0">
              <a:buNone/>
              <a:defRPr sz="2246"/>
            </a:lvl5pPr>
          </a:lstStyle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AU" b="0" i="0">
              <a:solidFill>
                <a:srgbClr val="000000"/>
              </a:solidFill>
              <a:effectLst/>
              <a:latin typeface="Open Sans"/>
            </a:endParaRPr>
          </a:p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AU" b="0" i="0">
              <a:solidFill>
                <a:srgbClr val="000000"/>
              </a:solidFill>
              <a:effectLst/>
              <a:latin typeface="Open Sans"/>
            </a:endParaRPr>
          </a:p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AU" b="0" i="0">
              <a:solidFill>
                <a:srgbClr val="000000"/>
              </a:solidFill>
              <a:effectLst/>
              <a:latin typeface="Open Sans"/>
            </a:endParaRPr>
          </a:p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36579C72-70DC-AD43-B2C0-FC67F16772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4171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u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5A9946-9E3C-E844-980D-A5A916E5D3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28F145-AF36-B041-BB5D-2A17F618E6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3450" y="2"/>
            <a:ext cx="5711428" cy="5143500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ts val="4942"/>
              </a:lnSpc>
              <a:spcBef>
                <a:spcPts val="0"/>
              </a:spcBef>
              <a:buFontTx/>
              <a:buNone/>
              <a:defRPr sz="4492" b="1" i="0">
                <a:solidFill>
                  <a:schemeClr val="bg1"/>
                </a:solidFill>
                <a:latin typeface="Tungsten Semibold" pitchFamily="2" charset="0"/>
              </a:defRPr>
            </a:lvl1pPr>
            <a:lvl2pPr marL="455933" indent="0">
              <a:buFontTx/>
              <a:buNone/>
              <a:defRPr sz="3742"/>
            </a:lvl2pPr>
            <a:lvl3pPr marL="911865" indent="0">
              <a:buFontTx/>
              <a:buNone/>
              <a:defRPr sz="3742"/>
            </a:lvl3pPr>
            <a:lvl4pPr marL="1367798" indent="0">
              <a:buFontTx/>
              <a:buNone/>
              <a:defRPr sz="3742"/>
            </a:lvl4pPr>
            <a:lvl5pPr marL="1823731" indent="0">
              <a:buFontTx/>
              <a:buNone/>
              <a:defRPr sz="3742"/>
            </a:lvl5pPr>
          </a:lstStyle>
          <a:p>
            <a:pPr lvl="0"/>
            <a:r>
              <a:rPr lang="en-US"/>
              <a:t>Section Heading</a:t>
            </a:r>
          </a:p>
          <a:p>
            <a:pPr lvl="0"/>
            <a:r>
              <a:rPr lang="en-US"/>
              <a:t>Goes Here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677694C-CF9C-4046-9806-A3C1D277BA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CE79D0-62C2-6046-826B-96D0D49F4987}"/>
              </a:ext>
            </a:extLst>
          </p:cNvPr>
          <p:cNvSpPr/>
          <p:nvPr userDrawn="1"/>
        </p:nvSpPr>
        <p:spPr>
          <a:xfrm>
            <a:off x="0" y="659083"/>
            <a:ext cx="4007922" cy="3794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5C51F9A-7FAA-3C4D-AEE2-4D29A0E0593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5563" y="925555"/>
            <a:ext cx="3334940" cy="438025"/>
          </a:xfrm>
          <a:prstGeom prst="rect">
            <a:avLst/>
          </a:prstGeom>
        </p:spPr>
        <p:txBody>
          <a:bodyPr lIns="0"/>
          <a:lstStyle>
            <a:lvl1pPr marL="9507" marR="3803" indent="0" algn="l" defTabSz="684441" rtl="0" eaLnBrk="1" latinLnBrk="0" hangingPunct="1">
              <a:lnSpc>
                <a:spcPts val="3294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594" b="0" i="0" kern="1200" spc="-4" dirty="0">
                <a:gradFill>
                  <a:gsLst>
                    <a:gs pos="0">
                      <a:schemeClr val="accent4"/>
                    </a:gs>
                    <a:gs pos="100000">
                      <a:srgbClr val="E30327"/>
                    </a:gs>
                  </a:gsLst>
                  <a:lin ang="10800000" scaled="0"/>
                </a:gradFill>
                <a:latin typeface="Tungsten-Medium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61BF253-1D9E-2140-8423-5E59028AB5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5563" y="1462508"/>
            <a:ext cx="3334940" cy="1951062"/>
          </a:xfrm>
          <a:prstGeom prst="rect">
            <a:avLst/>
          </a:prstGeom>
        </p:spPr>
        <p:txBody>
          <a:bodyPr/>
          <a:lstStyle>
            <a:lvl1pPr marL="256700" indent="-256700" algn="l" defTabSz="911865" rtl="0" eaLnBrk="1" latinLnBrk="0" hangingPunct="1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  <a:tabLst/>
              <a:defRPr lang="en-US" sz="1048" b="1" i="0" kern="1200" dirty="0">
                <a:solidFill>
                  <a:schemeClr val="tx1"/>
                </a:solidFill>
                <a:latin typeface="Whitney Semibold" pitchFamily="2" charset="0"/>
                <a:ea typeface="+mn-ea"/>
                <a:cs typeface="+mn-cs"/>
              </a:defRPr>
            </a:lvl1pPr>
            <a:lvl2pPr marL="32340" indent="-161700">
              <a:buClr>
                <a:schemeClr val="tx1"/>
              </a:buClr>
              <a:defRPr sz="1348"/>
            </a:lvl2pPr>
            <a:lvl3pPr marL="32340" indent="-161700">
              <a:buClr>
                <a:schemeClr val="tx1"/>
              </a:buClr>
              <a:defRPr sz="1048"/>
            </a:lvl3pPr>
            <a:lvl4pPr marL="32340" indent="-161700">
              <a:buClr>
                <a:schemeClr val="tx1"/>
              </a:buClr>
              <a:defRPr sz="1048"/>
            </a:lvl4pPr>
            <a:lvl5pPr marL="32340" indent="-161700">
              <a:buClr>
                <a:schemeClr val="tx1"/>
              </a:buClr>
              <a:defRPr sz="1048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696544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B3CA78-AFCA-0A4C-93FE-D48F8D15FB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838B9A1-E0F6-D041-B50D-59414410A10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41730" y="1355766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4683817A-612D-9745-BE6C-0A09AACDCD0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7546" y="2215531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2AD8375A-D9F9-F240-9D30-A49F4C7AC4E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7546" y="2510590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7B79CB66-3DD7-3F45-B179-D31D71D1AFB0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041730" y="3132319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21B9E8E5-F0DB-1F45-BFAD-67DFF2F80A3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7546" y="3992084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342266" lvl="0" indent="-342266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42" name="Picture Placeholder 5">
            <a:extLst>
              <a:ext uri="{FF2B5EF4-FFF2-40B4-BE49-F238E27FC236}">
                <a16:creationId xmlns:a16="http://schemas.microsoft.com/office/drawing/2014/main" id="{2FBD306D-D954-394E-A1A0-C9CCF9A92C72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7042984" y="1355766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55D465DB-E04A-5941-90FC-F3286255D6A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808800" y="2215531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342266" lvl="0" indent="-342266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45" name="Picture Placeholder 5">
            <a:extLst>
              <a:ext uri="{FF2B5EF4-FFF2-40B4-BE49-F238E27FC236}">
                <a16:creationId xmlns:a16="http://schemas.microsoft.com/office/drawing/2014/main" id="{91CD3710-D6E5-7246-A120-FB30D216CF2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042984" y="3132319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46" name="Text Placeholder 14">
            <a:extLst>
              <a:ext uri="{FF2B5EF4-FFF2-40B4-BE49-F238E27FC236}">
                <a16:creationId xmlns:a16="http://schemas.microsoft.com/office/drawing/2014/main" id="{08EB47EA-976E-4E46-8D28-EB724B91333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808800" y="3992084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342266" lvl="0" indent="-342266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48" name="Picture Placeholder 5">
            <a:extLst>
              <a:ext uri="{FF2B5EF4-FFF2-40B4-BE49-F238E27FC236}">
                <a16:creationId xmlns:a16="http://schemas.microsoft.com/office/drawing/2014/main" id="{86319899-CE26-1E42-851E-00D3E749735A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5092864" y="1355766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49" name="Text Placeholder 14">
            <a:extLst>
              <a:ext uri="{FF2B5EF4-FFF2-40B4-BE49-F238E27FC236}">
                <a16:creationId xmlns:a16="http://schemas.microsoft.com/office/drawing/2014/main" id="{B6212812-529E-894D-9E38-44B56395CEA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858680" y="2215531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342266" lvl="0" indent="-342266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51" name="Picture Placeholder 5">
            <a:extLst>
              <a:ext uri="{FF2B5EF4-FFF2-40B4-BE49-F238E27FC236}">
                <a16:creationId xmlns:a16="http://schemas.microsoft.com/office/drawing/2014/main" id="{2DE7A371-2BB9-D943-9CDD-D964041C56E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092864" y="3132319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52" name="Text Placeholder 14">
            <a:extLst>
              <a:ext uri="{FF2B5EF4-FFF2-40B4-BE49-F238E27FC236}">
                <a16:creationId xmlns:a16="http://schemas.microsoft.com/office/drawing/2014/main" id="{52A184F9-E61F-8F47-A62D-BCD5012EF4C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858680" y="3992084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342266" lvl="0" indent="-342266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54" name="Picture Placeholder 5">
            <a:extLst>
              <a:ext uri="{FF2B5EF4-FFF2-40B4-BE49-F238E27FC236}">
                <a16:creationId xmlns:a16="http://schemas.microsoft.com/office/drawing/2014/main" id="{73F08B95-D420-2D4A-9CC5-FDFE82EA7029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3058516" y="1355766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55" name="Text Placeholder 14">
            <a:extLst>
              <a:ext uri="{FF2B5EF4-FFF2-40B4-BE49-F238E27FC236}">
                <a16:creationId xmlns:a16="http://schemas.microsoft.com/office/drawing/2014/main" id="{742599E8-95F0-184B-8664-DE94B2F1DF29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824332" y="2215531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57" name="Picture Placeholder 5">
            <a:extLst>
              <a:ext uri="{FF2B5EF4-FFF2-40B4-BE49-F238E27FC236}">
                <a16:creationId xmlns:a16="http://schemas.microsoft.com/office/drawing/2014/main" id="{ED4F3295-6FF8-3946-B89A-EE5F3271C5CB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3058516" y="3132319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9C06E52E-7143-6C4A-9FFA-8A946CB717C2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824332" y="3992084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342266" lvl="0" indent="-342266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60" name="Text Placeholder 14">
            <a:extLst>
              <a:ext uri="{FF2B5EF4-FFF2-40B4-BE49-F238E27FC236}">
                <a16:creationId xmlns:a16="http://schemas.microsoft.com/office/drawing/2014/main" id="{49A16E7B-3D51-4141-BCCD-F1EB565082A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2824332" y="2510590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sp>
        <p:nvSpPr>
          <p:cNvPr id="61" name="Text Placeholder 14">
            <a:extLst>
              <a:ext uri="{FF2B5EF4-FFF2-40B4-BE49-F238E27FC236}">
                <a16:creationId xmlns:a16="http://schemas.microsoft.com/office/drawing/2014/main" id="{27A23EE8-EA4A-924E-83FB-202457AAA55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864371" y="2510590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sp>
        <p:nvSpPr>
          <p:cNvPr id="62" name="Text Placeholder 14">
            <a:extLst>
              <a:ext uri="{FF2B5EF4-FFF2-40B4-BE49-F238E27FC236}">
                <a16:creationId xmlns:a16="http://schemas.microsoft.com/office/drawing/2014/main" id="{D7A79693-805C-CF4B-A482-522E65E745AC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817598" y="2510590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sp>
        <p:nvSpPr>
          <p:cNvPr id="63" name="Text Placeholder 14">
            <a:extLst>
              <a:ext uri="{FF2B5EF4-FFF2-40B4-BE49-F238E27FC236}">
                <a16:creationId xmlns:a16="http://schemas.microsoft.com/office/drawing/2014/main" id="{6AE10619-FD76-544E-AFF2-B84C36276BDC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07546" y="4285389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sp>
        <p:nvSpPr>
          <p:cNvPr id="64" name="Text Placeholder 14">
            <a:extLst>
              <a:ext uri="{FF2B5EF4-FFF2-40B4-BE49-F238E27FC236}">
                <a16:creationId xmlns:a16="http://schemas.microsoft.com/office/drawing/2014/main" id="{84780A37-CFCA-FD4F-A703-24D34E7B78F0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824332" y="4285389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sp>
        <p:nvSpPr>
          <p:cNvPr id="65" name="Text Placeholder 14">
            <a:extLst>
              <a:ext uri="{FF2B5EF4-FFF2-40B4-BE49-F238E27FC236}">
                <a16:creationId xmlns:a16="http://schemas.microsoft.com/office/drawing/2014/main" id="{B98E3B61-DE26-3C4A-84FC-19A3D7ADF03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864371" y="4285389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sp>
        <p:nvSpPr>
          <p:cNvPr id="66" name="Text Placeholder 14">
            <a:extLst>
              <a:ext uri="{FF2B5EF4-FFF2-40B4-BE49-F238E27FC236}">
                <a16:creationId xmlns:a16="http://schemas.microsoft.com/office/drawing/2014/main" id="{D88EE1C3-D34D-7B41-9BD1-C0F7E8ECC102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817598" y="4285389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849BD46-0ABE-E14A-872D-2CEBCE4E7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144" y="4594400"/>
            <a:ext cx="733425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25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054021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09E918E-A6ED-4C79-BF50-0276F406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484817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162003-47E0-A64A-A006-42863B4BF3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E1CBA36-3E84-914F-B246-C31E747398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0000" bIns="45720" rtlCol="0" anchor="ctr"/>
          <a:lstStyle>
            <a:defPPr>
              <a:defRPr lang="en-US"/>
            </a:defPPr>
            <a:lvl1pPr marL="0" algn="l" defTabSz="684441" rtl="0" eaLnBrk="1" latinLnBrk="0" hangingPunct="1">
              <a:defRPr sz="599" b="0" i="0" kern="1200">
                <a:solidFill>
                  <a:schemeClr val="tx1">
                    <a:tint val="75000"/>
                    <a:alpha val="50000"/>
                  </a:schemeClr>
                </a:solidFill>
                <a:latin typeface="Whitney Book" pitchFamily="2" charset="0"/>
                <a:ea typeface="+mn-ea"/>
                <a:cs typeface="+mn-cs"/>
              </a:defRPr>
            </a:lvl1pPr>
            <a:lvl2pPr marL="34222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44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6662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88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110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3323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5542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37763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D1F677-3842-2843-A0A6-F7417E830525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B775DD4-DE1C-9147-9DE1-CEB9E89FD519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100000">
                <a:schemeClr val="tx2"/>
              </a:gs>
              <a:gs pos="0">
                <a:schemeClr val="accent5"/>
              </a:gs>
              <a:gs pos="36000">
                <a:schemeClr val="accent4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07B1F22-7828-DF4A-87CD-AD39EDC1B21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tx2"/>
                    </a:gs>
                    <a:gs pos="0">
                      <a:schemeClr val="accent5"/>
                    </a:gs>
                    <a:gs pos="33000">
                      <a:schemeClr val="accent4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327E3D7-1469-BB44-B7F6-EE7AC904E4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405655-9E1E-624E-8F72-A5FDE03F048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</p:spTree>
    <p:extLst>
      <p:ext uri="{BB962C8B-B14F-4D97-AF65-F5344CB8AC3E}">
        <p14:creationId xmlns:p14="http://schemas.microsoft.com/office/powerpoint/2010/main" val="304878185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7C41C7-FC51-2646-AC41-BBEBCBC464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0000" bIns="45720" rtlCol="0" anchor="ctr"/>
          <a:lstStyle>
            <a:defPPr>
              <a:defRPr lang="en-US"/>
            </a:defPPr>
            <a:lvl1pPr marL="0" algn="l" defTabSz="684441" rtl="0" eaLnBrk="1" latinLnBrk="0" hangingPunct="1">
              <a:defRPr sz="599" b="0" i="0" kern="1200">
                <a:solidFill>
                  <a:schemeClr val="tx1">
                    <a:tint val="75000"/>
                    <a:alpha val="50000"/>
                  </a:schemeClr>
                </a:solidFill>
                <a:latin typeface="Whitney Book" pitchFamily="2" charset="0"/>
                <a:ea typeface="+mn-ea"/>
                <a:cs typeface="+mn-cs"/>
              </a:defRPr>
            </a:lvl1pPr>
            <a:lvl2pPr marL="34222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44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6662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88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110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3323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5542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37763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99000">
                <a:schemeClr val="accent1"/>
              </a:gs>
              <a:gs pos="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BECF47A4-8218-9549-A097-8655207F57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3314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62162003-47E0-A64A-A006-42863B4BF3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E1CBA36-3E84-914F-B246-C31E747398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D1F677-3842-2843-A0A6-F7417E830525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B775DD4-DE1C-9147-9DE1-CEB9E89FD519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100000">
                <a:schemeClr val="tx2"/>
              </a:gs>
              <a:gs pos="0">
                <a:schemeClr val="accent5"/>
              </a:gs>
              <a:gs pos="36000">
                <a:schemeClr val="accent4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07B1F22-7828-DF4A-87CD-AD39EDC1B21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tx2"/>
                    </a:gs>
                    <a:gs pos="0">
                      <a:schemeClr val="accent5"/>
                    </a:gs>
                    <a:gs pos="33000">
                      <a:schemeClr val="accent4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327E3D7-1469-BB44-B7F6-EE7AC904E4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405655-9E1E-624E-8F72-A5FDE03F048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</p:spTree>
    <p:extLst>
      <p:ext uri="{BB962C8B-B14F-4D97-AF65-F5344CB8AC3E}">
        <p14:creationId xmlns:p14="http://schemas.microsoft.com/office/powerpoint/2010/main" val="5741006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A57C41C7-FC51-2646-AC41-BBEBCBC464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99000">
                <a:schemeClr val="accent1"/>
              </a:gs>
              <a:gs pos="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FC2FB3-FFA3-DF42-A18F-8208F8D9C2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5011" y="632386"/>
            <a:ext cx="1231623" cy="600373"/>
          </a:xfrm>
          <a:prstGeom prst="rect">
            <a:avLst/>
          </a:prstGeom>
        </p:spPr>
      </p:pic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</p:spTree>
    <p:extLst>
      <p:ext uri="{BB962C8B-B14F-4D97-AF65-F5344CB8AC3E}">
        <p14:creationId xmlns:p14="http://schemas.microsoft.com/office/powerpoint/2010/main" val="115869008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54A5ADB-1F59-BD40-8C23-624C5EABBE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88"/>
            <a:ext cx="9144000" cy="514121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99000">
                <a:schemeClr val="accent1"/>
              </a:gs>
              <a:gs pos="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C10DBF3-7597-264B-8D50-2A76DAF228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047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0052511A-0B9D-BF44-B217-A4139195D1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" y="2"/>
            <a:ext cx="9143999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99000">
                <a:schemeClr val="accent1"/>
              </a:gs>
              <a:gs pos="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C10DBF3-7597-264B-8D50-2A76DAF228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4178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cup, table, coffee&#10;&#10;Description automatically generated">
            <a:extLst>
              <a:ext uri="{FF2B5EF4-FFF2-40B4-BE49-F238E27FC236}">
                <a16:creationId xmlns:a16="http://schemas.microsoft.com/office/drawing/2014/main" id="{E8E27CC5-D47E-7147-9A72-5F4C6489D0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99000">
                <a:schemeClr val="accent1"/>
              </a:gs>
              <a:gs pos="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4A402D-4CB2-8F45-BC04-D942DFDB19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5011" y="632386"/>
            <a:ext cx="1231623" cy="6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648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8BF6C69F-A584-9041-B4AD-0B820B6433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rgbClr val="E20325"/>
                    </a:gs>
                    <a:gs pos="0">
                      <a:srgbClr val="FF4A18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100000">
                <a:srgbClr val="E20325"/>
              </a:gs>
              <a:gs pos="0">
                <a:srgbClr val="FF4A18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C10DBF3-7597-264B-8D50-2A76DAF228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12969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6DF8C8DF-78A3-2148-ACE3-8175818CBF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rgbClr val="E20325"/>
                    </a:gs>
                    <a:gs pos="0">
                      <a:srgbClr val="FF4A18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100000">
                <a:srgbClr val="E20325"/>
              </a:gs>
              <a:gs pos="0">
                <a:srgbClr val="FF4A18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7DF53D-E8C7-AE48-BFA4-CC2C2C51CB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5011" y="632386"/>
            <a:ext cx="1231623" cy="6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4818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person&#10;&#10;Description automatically generated">
            <a:extLst>
              <a:ext uri="{FF2B5EF4-FFF2-40B4-BE49-F238E27FC236}">
                <a16:creationId xmlns:a16="http://schemas.microsoft.com/office/drawing/2014/main" id="{684FEDF1-AA9F-1848-B98C-1B24F2E9BD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E1CBA36-3E84-914F-B246-C31E747398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D1F677-3842-2843-A0A6-F7417E830525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B775DD4-DE1C-9147-9DE1-CEB9E89FD519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100000">
                <a:schemeClr val="tx2"/>
              </a:gs>
              <a:gs pos="0">
                <a:schemeClr val="accent5"/>
              </a:gs>
              <a:gs pos="36000">
                <a:schemeClr val="accent4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07B1F22-7828-DF4A-87CD-AD39EDC1B21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tx2"/>
                    </a:gs>
                    <a:gs pos="0">
                      <a:schemeClr val="accent5"/>
                    </a:gs>
                    <a:gs pos="33000">
                      <a:schemeClr val="accent4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327E3D7-1469-BB44-B7F6-EE7AC904E4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405655-9E1E-624E-8F72-A5FDE03F048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</p:spTree>
    <p:extLst>
      <p:ext uri="{BB962C8B-B14F-4D97-AF65-F5344CB8AC3E}">
        <p14:creationId xmlns:p14="http://schemas.microsoft.com/office/powerpoint/2010/main" val="1664729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45785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talking on a cell phone&#10;&#10;Description automatically generated">
            <a:extLst>
              <a:ext uri="{FF2B5EF4-FFF2-40B4-BE49-F238E27FC236}">
                <a16:creationId xmlns:a16="http://schemas.microsoft.com/office/drawing/2014/main" id="{76B4CE5A-6C6E-3341-9114-82DFC28DF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E1CBA36-3E84-914F-B246-C31E747398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D1F677-3842-2843-A0A6-F7417E830525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B775DD4-DE1C-9147-9DE1-CEB9E89FD519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100000">
                <a:schemeClr val="tx2"/>
              </a:gs>
              <a:gs pos="0">
                <a:schemeClr val="accent5"/>
              </a:gs>
              <a:gs pos="36000">
                <a:schemeClr val="accent4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07B1F22-7828-DF4A-87CD-AD39EDC1B21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tx2"/>
                    </a:gs>
                    <a:gs pos="0">
                      <a:schemeClr val="accent5"/>
                    </a:gs>
                    <a:gs pos="33000">
                      <a:schemeClr val="accent4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327E3D7-1469-BB44-B7F6-EE7AC904E4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405655-9E1E-624E-8F72-A5FDE03F048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</p:spTree>
    <p:extLst>
      <p:ext uri="{BB962C8B-B14F-4D97-AF65-F5344CB8AC3E}">
        <p14:creationId xmlns:p14="http://schemas.microsoft.com/office/powerpoint/2010/main" val="415083303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irl sitting on top of a building&#10;&#10;Description automatically generated">
            <a:extLst>
              <a:ext uri="{FF2B5EF4-FFF2-40B4-BE49-F238E27FC236}">
                <a16:creationId xmlns:a16="http://schemas.microsoft.com/office/drawing/2014/main" id="{7577F478-0A53-B041-8863-94D9EDF15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rgbClr val="E20325"/>
                    </a:gs>
                    <a:gs pos="0">
                      <a:srgbClr val="FF4A18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100000">
                <a:srgbClr val="E20325"/>
              </a:gs>
              <a:gs pos="0">
                <a:srgbClr val="FF4A18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7DF53D-E8C7-AE48-BFA4-CC2C2C51CB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5011" y="632386"/>
            <a:ext cx="1231623" cy="6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3787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Do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931946-1C76-E24D-9FAC-E1CE65BB6C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528" y="2"/>
            <a:ext cx="8348472" cy="51435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B3CA78-AFCA-0A4C-93FE-D48F8D15FB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D61C6F-7305-D44B-860D-D8FE5728CB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7825" y="1669404"/>
            <a:ext cx="4407368" cy="2654353"/>
          </a:xfrm>
          <a:prstGeom prst="rect">
            <a:avLst/>
          </a:prstGeom>
        </p:spPr>
        <p:txBody>
          <a:bodyPr/>
          <a:lstStyle>
            <a:lvl1pPr marL="299484" indent="-299484">
              <a:buClr>
                <a:schemeClr val="tx1"/>
              </a:buClr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/>
              <a:defRPr sz="2246" b="0" i="0">
                <a:latin typeface="Whitney-MediumItalic" pitchFamily="2" charset="0"/>
              </a:defRPr>
            </a:lvl1pPr>
            <a:lvl2pPr marL="32340" indent="-161700">
              <a:buClr>
                <a:schemeClr val="tx1"/>
              </a:buClr>
              <a:defRPr sz="1348"/>
            </a:lvl2pPr>
            <a:lvl3pPr marL="32340" indent="-161700">
              <a:buClr>
                <a:schemeClr val="tx1"/>
              </a:buClr>
              <a:defRPr sz="1048"/>
            </a:lvl3pPr>
            <a:lvl4pPr marL="32340" indent="-161700">
              <a:buClr>
                <a:schemeClr val="tx1"/>
              </a:buClr>
              <a:defRPr sz="1048"/>
            </a:lvl4pPr>
            <a:lvl5pPr marL="32340" indent="-161700">
              <a:buClr>
                <a:schemeClr val="tx1"/>
              </a:buClr>
              <a:defRPr sz="1048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1B964E6-3021-BA4B-865C-686BA6866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559082B-F6E9-154C-9B6C-6BA4C205F7C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476386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white shirt&#10;&#10;Description automatically generated">
            <a:extLst>
              <a:ext uri="{FF2B5EF4-FFF2-40B4-BE49-F238E27FC236}">
                <a16:creationId xmlns:a16="http://schemas.microsoft.com/office/drawing/2014/main" id="{C668749D-E36F-3D43-B65E-A7905C42E9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694" y="7529"/>
            <a:ext cx="8839200" cy="51435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B3CA78-AFCA-0A4C-93FE-D48F8D15FB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47699DA-2BDD-304C-8CC2-E0D991AB27B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11D1A61D-1513-184C-A6A2-3245156451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7885" y="2042988"/>
            <a:ext cx="4472596" cy="2285771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l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</a:t>
            </a:r>
          </a:p>
          <a:p>
            <a:pPr marL="0" marR="0" lvl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B309F9AD-B716-D842-91AE-611B4330458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8417" y="1604963"/>
            <a:ext cx="4471416" cy="455317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sz="2621" b="0" i="0">
                <a:gradFill flip="none" rotWithShape="1">
                  <a:gsLst>
                    <a:gs pos="0">
                      <a:srgbClr val="FFC000"/>
                    </a:gs>
                    <a:gs pos="66000">
                      <a:schemeClr val="accent4"/>
                    </a:gs>
                  </a:gsLst>
                  <a:lin ang="0" scaled="1"/>
                  <a:tileRect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8E248F7B-25C7-BD4E-A278-2E20EB81A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587658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FB06130-025B-0345-9407-3BE9A5B2B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144" y="4594400"/>
            <a:ext cx="733425" cy="314325"/>
          </a:xfrm>
          <a:prstGeom prst="rect">
            <a:avLst/>
          </a:prstGeom>
        </p:spPr>
      </p:pic>
      <p:pic>
        <p:nvPicPr>
          <p:cNvPr id="10" name="Picture 9" descr="A person in a white shirt&#10;&#10;Description automatically generated">
            <a:extLst>
              <a:ext uri="{FF2B5EF4-FFF2-40B4-BE49-F238E27FC236}">
                <a16:creationId xmlns:a16="http://schemas.microsoft.com/office/drawing/2014/main" id="{890E058F-862A-E141-A342-86F900E629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300605" y="2"/>
            <a:ext cx="5843397" cy="51435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B3CA78-AFCA-0A4C-93FE-D48F8D15FB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C9E690E-1E39-4B41-B52C-3C8BB2814C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493" y="2042989"/>
            <a:ext cx="4508954" cy="665489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l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CD6B9B3-6ECA-0949-8C79-B41D940591D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44493" y="1604963"/>
            <a:ext cx="4508954" cy="43457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21" b="0" i="0">
                <a:gradFill flip="none" rotWithShape="1">
                  <a:gsLst>
                    <a:gs pos="0">
                      <a:srgbClr val="FFC000"/>
                    </a:gs>
                    <a:gs pos="66000">
                      <a:schemeClr val="accent4"/>
                    </a:gs>
                  </a:gsLst>
                  <a:lin ang="0" scaled="1"/>
                  <a:tileRect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1809484D-1D5E-5248-ABAE-B178F56316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4493" y="2798236"/>
            <a:ext cx="4508954" cy="665489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213917" marR="0" indent="-213917" algn="l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Pct val="1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40C8872E-218C-794F-BD05-706998085E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BA428FF4-A3EC-0141-B2F7-8755BAFC9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437148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AC61C681-2B9E-364B-BDA4-2BB7B94367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" y="2"/>
            <a:ext cx="9141714" cy="51435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9621E1A-A1BA-BC4E-9240-A133059C8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9144000" cy="1268016"/>
          </a:xfrm>
          <a:prstGeom prst="rect">
            <a:avLst/>
          </a:prstGeom>
        </p:spPr>
        <p:txBody>
          <a:bodyPr lIns="1655999" tIns="827999" rIns="503999"/>
          <a:lstStyle>
            <a:lvl1pPr algn="l">
              <a:defRPr sz="3742" b="0" i="0">
                <a:gradFill>
                  <a:gsLst>
                    <a:gs pos="0">
                      <a:srgbClr val="FFC000"/>
                    </a:gs>
                    <a:gs pos="63000">
                      <a:schemeClr val="accent4"/>
                    </a:gs>
                  </a:gsLst>
                  <a:lin ang="0" scaled="0"/>
                </a:gradFill>
                <a:latin typeface="Tungsten Medium" pitchFamily="2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AE5C46C0-7B4E-A242-B7BD-DF2DBC2BD99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63900" y="1314714"/>
            <a:ext cx="4635103" cy="2014538"/>
          </a:xfrm>
          <a:prstGeom prst="rect">
            <a:avLst/>
          </a:prstGeom>
        </p:spPr>
        <p:txBody>
          <a:bodyPr/>
          <a:lstStyle>
            <a:lvl1pPr marL="269501" indent="-269501">
              <a:buClr>
                <a:schemeClr val="accent4"/>
              </a:buClr>
              <a:buFont typeface="+mj-lt"/>
              <a:buAutoNum type="arabicPeriod"/>
              <a:defRPr lang="en-AU" sz="1797" b="0" i="0" smtClean="0">
                <a:effectLst/>
                <a:latin typeface="Whitney-MediumItalic" pitchFamily="2" charset="0"/>
              </a:defRPr>
            </a:lvl1pPr>
            <a:lvl2pPr marL="455933" indent="0">
              <a:buNone/>
              <a:defRPr sz="2246"/>
            </a:lvl2pPr>
            <a:lvl3pPr marL="911865" indent="0">
              <a:buNone/>
              <a:defRPr sz="2246"/>
            </a:lvl3pPr>
            <a:lvl4pPr marL="1367798" indent="0">
              <a:buNone/>
              <a:defRPr sz="2246"/>
            </a:lvl4pPr>
            <a:lvl5pPr marL="1823731" indent="0">
              <a:buNone/>
              <a:defRPr sz="2246"/>
            </a:lvl5pPr>
          </a:lstStyle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AU" b="0" i="0">
              <a:solidFill>
                <a:srgbClr val="000000"/>
              </a:solidFill>
              <a:effectLst/>
              <a:latin typeface="Open Sans"/>
            </a:endParaRPr>
          </a:p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AU" b="0" i="0">
              <a:solidFill>
                <a:srgbClr val="000000"/>
              </a:solidFill>
              <a:effectLst/>
              <a:latin typeface="Open Sans"/>
            </a:endParaRPr>
          </a:p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AU" b="0" i="0">
              <a:solidFill>
                <a:srgbClr val="000000"/>
              </a:solidFill>
              <a:effectLst/>
              <a:latin typeface="Open Sans"/>
            </a:endParaRPr>
          </a:p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36579C72-70DC-AD43-B2C0-FC67F16772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3583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864B7DE2-E78F-9D46-8866-B6F3CE7F86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DF86F8-DA96-5A47-AA21-D7FA1CEB7C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5D7A14B-0549-DD42-9E4F-9862E8AE23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308" y="1976671"/>
            <a:ext cx="2964530" cy="4038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46" b="0" i="0">
                <a:gradFill>
                  <a:gsLst>
                    <a:gs pos="0">
                      <a:schemeClr val="accent5"/>
                    </a:gs>
                    <a:gs pos="63000">
                      <a:schemeClr val="accent4"/>
                    </a:gs>
                  </a:gsLst>
                  <a:lin ang="0" scaled="1"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A979C8E-1DC8-7F4D-B589-024835C50F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85146" y="1976671"/>
            <a:ext cx="2964530" cy="4038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46" b="0" i="0">
                <a:gradFill>
                  <a:gsLst>
                    <a:gs pos="0">
                      <a:schemeClr val="accent5"/>
                    </a:gs>
                    <a:gs pos="63000">
                      <a:schemeClr val="accent4"/>
                    </a:gs>
                  </a:gsLst>
                  <a:lin ang="0" scaled="1"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97A0F3A6-DEC1-9742-96D4-7D08FDC01DF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1E9108A-A41A-144E-9D5D-DCCC55B227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0308" y="2402310"/>
            <a:ext cx="2964530" cy="1096140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ctr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 </a:t>
            </a:r>
          </a:p>
          <a:p>
            <a:pPr lvl="0"/>
            <a:endParaRPr lang="en-US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44ED69E7-A0ED-1C42-A18D-0F83A091B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85146" y="2402310"/>
            <a:ext cx="2964530" cy="1096140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ctr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 </a:t>
            </a:r>
          </a:p>
          <a:p>
            <a:pPr lvl="0"/>
            <a:endParaRPr lang="en-US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FC15A6CB-9B58-DA4D-8DBF-804D01633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5134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15">
          <p15:clr>
            <a:srgbClr val="FBAE40"/>
          </p15:clr>
        </p15:guide>
        <p15:guide id="2" pos="7">
          <p15:clr>
            <a:srgbClr val="FBAE40"/>
          </p15:clr>
        </p15:guide>
      </p15:sldGuideLst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umn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1D6A2F-2F0D-FE4E-B7A7-92AABBF4C9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70E5CFCE-985F-E24F-998F-38BCDD92DEF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AB00700-3C7C-644A-8476-9A4E8B08469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45113" y="1447708"/>
            <a:ext cx="764351" cy="763408"/>
          </a:xfrm>
          <a:prstGeom prst="ellipse">
            <a:avLst/>
          </a:prstGeom>
          <a:noFill/>
          <a:ln w="44450">
            <a:solidFill>
              <a:schemeClr val="bg1">
                <a:lumMod val="8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749" b="0" i="0">
                <a:latin typeface="Whitney Book" pitchFamily="2" charset="0"/>
              </a:defRPr>
            </a:lvl1pPr>
          </a:lstStyle>
          <a:p>
            <a:r>
              <a:rPr lang="en-US"/>
              <a:t>Insert icon here</a:t>
            </a:r>
          </a:p>
        </p:txBody>
      </p:sp>
      <p:sp>
        <p:nvSpPr>
          <p:cNvPr id="32" name="Picture Placeholder 5">
            <a:extLst>
              <a:ext uri="{FF2B5EF4-FFF2-40B4-BE49-F238E27FC236}">
                <a16:creationId xmlns:a16="http://schemas.microsoft.com/office/drawing/2014/main" id="{6C8781DC-B355-BA48-A6D8-32B6D7C9F29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094149" y="1447708"/>
            <a:ext cx="764351" cy="763408"/>
          </a:xfrm>
          <a:prstGeom prst="ellipse">
            <a:avLst/>
          </a:prstGeom>
          <a:noFill/>
          <a:ln w="44450">
            <a:solidFill>
              <a:schemeClr val="bg1">
                <a:lumMod val="8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749" b="0" i="0">
                <a:latin typeface="Whitney Book" pitchFamily="2" charset="0"/>
              </a:defRPr>
            </a:lvl1pPr>
          </a:lstStyle>
          <a:p>
            <a:r>
              <a:rPr lang="en-US"/>
              <a:t>Insert icon here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72E80E52-72A2-0243-9BF8-50607873DE5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224389" y="1447708"/>
            <a:ext cx="764351" cy="763408"/>
          </a:xfrm>
          <a:prstGeom prst="ellipse">
            <a:avLst/>
          </a:prstGeom>
          <a:noFill/>
          <a:ln w="44450">
            <a:solidFill>
              <a:schemeClr val="bg1">
                <a:lumMod val="8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749" b="0" i="0">
                <a:latin typeface="Whitney Book" pitchFamily="2" charset="0"/>
              </a:defRPr>
            </a:lvl1pPr>
          </a:lstStyle>
          <a:p>
            <a:r>
              <a:rPr lang="en-US"/>
              <a:t>Insert icon here</a:t>
            </a:r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FB0FE349-25C7-1B4F-8EED-BFBE8184CBD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311097" y="1447708"/>
            <a:ext cx="764351" cy="763408"/>
          </a:xfrm>
          <a:prstGeom prst="ellipse">
            <a:avLst/>
          </a:prstGeom>
          <a:noFill/>
          <a:ln w="44450">
            <a:solidFill>
              <a:schemeClr val="bg1">
                <a:lumMod val="8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749" b="0" i="0">
                <a:latin typeface="Whitney Book" pitchFamily="2" charset="0"/>
              </a:defRPr>
            </a:lvl1pPr>
          </a:lstStyle>
          <a:p>
            <a:r>
              <a:rPr lang="en-US"/>
              <a:t>Insert icon here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05A2796F-DB4D-8D4A-89A3-9D20969192A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8573" y="2680261"/>
            <a:ext cx="1717429" cy="1933685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ctr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9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 </a:t>
            </a:r>
          </a:p>
          <a:p>
            <a:pPr lvl="0"/>
            <a:endParaRPr lang="en-US"/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A372C178-1663-9F46-84E8-774E2016209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14326" y="2680261"/>
            <a:ext cx="1717429" cy="1933685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ctr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9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 </a:t>
            </a:r>
          </a:p>
          <a:p>
            <a:pPr lvl="0"/>
            <a:endParaRPr lang="en-US"/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44E9F0BF-EC54-CD40-AFC5-C7248E43E70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47851" y="2680261"/>
            <a:ext cx="1717429" cy="1933685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ctr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9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 </a:t>
            </a:r>
          </a:p>
          <a:p>
            <a:pPr lvl="0"/>
            <a:endParaRPr lang="en-US"/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CF50C1F0-F3EF-A94F-8F9D-CAAB4C81074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34557" y="2680261"/>
            <a:ext cx="1717429" cy="1933685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ctr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9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 </a:t>
            </a:r>
          </a:p>
          <a:p>
            <a:pPr lvl="0"/>
            <a:endParaRPr lang="en-US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E02BFB59-F286-F343-8741-EB5FA29694E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68573" y="2211114"/>
            <a:ext cx="1717429" cy="466259"/>
          </a:xfrm>
          <a:prstGeom prst="rect">
            <a:avLst/>
          </a:prstGeom>
        </p:spPr>
        <p:txBody>
          <a:bodyPr anchor="b">
            <a:noAutofit/>
          </a:bodyPr>
          <a:lstStyle>
            <a:lvl1pPr marL="9507" marR="3803" indent="0" algn="ctr" defTabSz="684441" rtl="0" eaLnBrk="1" latinLnBrk="0" hangingPunct="1">
              <a:lnSpc>
                <a:spcPct val="77800"/>
              </a:lnSpc>
              <a:spcBef>
                <a:spcPts val="674"/>
              </a:spcBef>
              <a:buNone/>
              <a:defRPr lang="en-US" sz="2246" kern="1200" dirty="0">
                <a:gradFill>
                  <a:gsLst>
                    <a:gs pos="0">
                      <a:schemeClr val="accent1"/>
                    </a:gs>
                    <a:gs pos="100000">
                      <a:srgbClr val="05ADBE"/>
                    </a:gs>
                  </a:gsLst>
                  <a:lin ang="0" scaled="1"/>
                </a:gradFill>
                <a:latin typeface="Tungsten-Medium"/>
                <a:ea typeface="+mn-ea"/>
                <a:cs typeface="Tungsten-Medium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23271C69-33EB-5845-82A5-FA7A0316F0F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640550" y="2211114"/>
            <a:ext cx="1690436" cy="466259"/>
          </a:xfrm>
          <a:prstGeom prst="rect">
            <a:avLst/>
          </a:prstGeom>
        </p:spPr>
        <p:txBody>
          <a:bodyPr anchor="b">
            <a:noAutofit/>
          </a:bodyPr>
          <a:lstStyle>
            <a:lvl1pPr marL="9507" marR="3803" indent="0" algn="ctr" defTabSz="684441" rtl="0" eaLnBrk="1" latinLnBrk="0" hangingPunct="1">
              <a:lnSpc>
                <a:spcPct val="77800"/>
              </a:lnSpc>
              <a:spcBef>
                <a:spcPts val="674"/>
              </a:spcBef>
              <a:buNone/>
              <a:defRPr lang="en-US" sz="2246" kern="1200" dirty="0">
                <a:gradFill>
                  <a:gsLst>
                    <a:gs pos="0">
                      <a:srgbClr val="05ADBE"/>
                    </a:gs>
                    <a:gs pos="99000">
                      <a:schemeClr val="accent2"/>
                    </a:gs>
                  </a:gsLst>
                  <a:lin ang="0" scaled="1"/>
                </a:gradFill>
                <a:latin typeface="Tungsten-Medium"/>
                <a:ea typeface="+mn-ea"/>
                <a:cs typeface="Tungsten-Medium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FA45F48F-0486-AA4E-9E4A-2C8C9A4BEC3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53165" y="2211114"/>
            <a:ext cx="1717429" cy="466259"/>
          </a:xfrm>
          <a:prstGeom prst="rect">
            <a:avLst/>
          </a:prstGeom>
        </p:spPr>
        <p:txBody>
          <a:bodyPr anchor="b">
            <a:noAutofit/>
          </a:bodyPr>
          <a:lstStyle>
            <a:lvl1pPr marL="9507" marR="3803" indent="0" algn="ctr" defTabSz="684441" rtl="0" eaLnBrk="1" latinLnBrk="0" hangingPunct="1">
              <a:lnSpc>
                <a:spcPct val="77800"/>
              </a:lnSpc>
              <a:spcBef>
                <a:spcPts val="674"/>
              </a:spcBef>
              <a:buNone/>
              <a:defRPr lang="en-US" sz="2246" kern="1200" dirty="0">
                <a:gradFill>
                  <a:gsLst>
                    <a:gs pos="96000">
                      <a:srgbClr val="FF7A06"/>
                    </a:gs>
                    <a:gs pos="0">
                      <a:srgbClr val="FD9E03"/>
                    </a:gs>
                  </a:gsLst>
                  <a:lin ang="0" scaled="1"/>
                </a:gradFill>
                <a:latin typeface="Tungsten-Medium"/>
                <a:ea typeface="+mn-ea"/>
                <a:cs typeface="Tungsten-Medium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B6379CA9-AF6B-5E41-BDF5-96E7A67C652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829244" y="2211114"/>
            <a:ext cx="1717429" cy="466259"/>
          </a:xfrm>
          <a:prstGeom prst="rect">
            <a:avLst/>
          </a:prstGeom>
        </p:spPr>
        <p:txBody>
          <a:bodyPr anchor="b">
            <a:noAutofit/>
          </a:bodyPr>
          <a:lstStyle>
            <a:lvl1pPr marL="9507" marR="3803" indent="0" algn="ctr" defTabSz="684441" rtl="0" eaLnBrk="1" latinLnBrk="0" hangingPunct="1">
              <a:lnSpc>
                <a:spcPct val="77800"/>
              </a:lnSpc>
              <a:spcBef>
                <a:spcPts val="674"/>
              </a:spcBef>
              <a:buNone/>
              <a:defRPr lang="en-US" sz="2246" kern="1200" spc="-4" dirty="0">
                <a:gradFill>
                  <a:gsLst>
                    <a:gs pos="0">
                      <a:srgbClr val="F85A0F"/>
                    </a:gs>
                    <a:gs pos="100000">
                      <a:srgbClr val="E30327"/>
                    </a:gs>
                  </a:gsLst>
                  <a:lin ang="0" scaled="1"/>
                </a:gradFill>
                <a:latin typeface="Tungsten-Medium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7514FD74-59A3-F64A-85B9-7FB7540C9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049914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, Mobi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3B2A817-DDF7-6E47-BA35-925DB1D8F6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4644" y="1794065"/>
            <a:ext cx="3335820" cy="2682866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l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</a:t>
            </a:r>
          </a:p>
          <a:p>
            <a:pPr marL="0" marR="0" lvl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15D2CAF-A28E-8B4C-87A1-CE3967DED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tx1">
                    <a:tint val="75000"/>
                  </a:schemeClr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65B2DE4-9386-7C4B-BF0F-EEB89A9B827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4644" y="1336982"/>
            <a:ext cx="3334940" cy="4380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21" b="0" i="0">
                <a:gradFill flip="none" rotWithShape="1">
                  <a:gsLst>
                    <a:gs pos="0">
                      <a:schemeClr val="accent5"/>
                    </a:gs>
                    <a:gs pos="66000">
                      <a:schemeClr val="accent4"/>
                    </a:gs>
                  </a:gsLst>
                  <a:lin ang="0" scaled="1"/>
                  <a:tileRect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26B842B5-068F-9043-9AE8-85460F32D2E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4" name="Picture 23" descr="A screenshot of a computer&#10;&#10;Description automatically generated">
            <a:extLst>
              <a:ext uri="{FF2B5EF4-FFF2-40B4-BE49-F238E27FC236}">
                <a16:creationId xmlns:a16="http://schemas.microsoft.com/office/drawing/2014/main" id="{C7C6706F-2B0D-5348-A9EE-472D4B083B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440" y="1145251"/>
            <a:ext cx="5228866" cy="4115424"/>
          </a:xfrm>
          <a:prstGeom prst="rect">
            <a:avLst/>
          </a:prstGeom>
        </p:spPr>
      </p:pic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5503F213-889D-B649-9278-12A0AC4193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004162" y="1579830"/>
            <a:ext cx="3933202" cy="2111606"/>
          </a:xfrm>
          <a:custGeom>
            <a:avLst/>
            <a:gdLst>
              <a:gd name="connsiteX0" fmla="*/ 0 w 5244269"/>
              <a:gd name="connsiteY0" fmla="*/ 0 h 2815476"/>
              <a:gd name="connsiteX1" fmla="*/ 5244269 w 5244269"/>
              <a:gd name="connsiteY1" fmla="*/ 0 h 2815476"/>
              <a:gd name="connsiteX2" fmla="*/ 5244269 w 5244269"/>
              <a:gd name="connsiteY2" fmla="*/ 2815476 h 2815476"/>
              <a:gd name="connsiteX3" fmla="*/ 766118 w 5244269"/>
              <a:gd name="connsiteY3" fmla="*/ 2815476 h 2815476"/>
              <a:gd name="connsiteX4" fmla="*/ 766118 w 5244269"/>
              <a:gd name="connsiteY4" fmla="*/ 1664156 h 2815476"/>
              <a:gd name="connsiteX5" fmla="*/ 510884 w 5244269"/>
              <a:gd name="connsiteY5" fmla="*/ 1408922 h 2815476"/>
              <a:gd name="connsiteX6" fmla="*/ 0 w 5244269"/>
              <a:gd name="connsiteY6" fmla="*/ 1408922 h 281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269" h="2815476">
                <a:moveTo>
                  <a:pt x="0" y="0"/>
                </a:moveTo>
                <a:lnTo>
                  <a:pt x="5244269" y="0"/>
                </a:lnTo>
                <a:lnTo>
                  <a:pt x="5244269" y="2815476"/>
                </a:lnTo>
                <a:lnTo>
                  <a:pt x="766118" y="2815476"/>
                </a:lnTo>
                <a:lnTo>
                  <a:pt x="766118" y="1664156"/>
                </a:lnTo>
                <a:cubicBezTo>
                  <a:pt x="766118" y="1523194"/>
                  <a:pt x="651846" y="1408922"/>
                  <a:pt x="510884" y="1408922"/>
                </a:cubicBezTo>
                <a:lnTo>
                  <a:pt x="0" y="140892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23" b="0" i="0">
                <a:latin typeface="Whitney Book" pitchFamily="2" charset="0"/>
              </a:defRPr>
            </a:lvl1pPr>
          </a:lstStyle>
          <a:p>
            <a:r>
              <a:rPr lang="en-US"/>
              <a:t>Insert screenshot</a:t>
            </a:r>
          </a:p>
        </p:txBody>
      </p:sp>
      <p:pic>
        <p:nvPicPr>
          <p:cNvPr id="26" name="Picture 25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B1E3B91A-E738-224F-AA65-357A69298F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521" y="2571751"/>
            <a:ext cx="1418115" cy="2501281"/>
          </a:xfrm>
          <a:prstGeom prst="rect">
            <a:avLst/>
          </a:prstGeom>
        </p:spPr>
      </p:pic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534F2BA9-E0AC-E749-854A-5B395F5AC02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494655" y="2835202"/>
            <a:ext cx="1019015" cy="190361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123" b="0" i="0">
                <a:latin typeface="Whitney Book" pitchFamily="2" charset="0"/>
              </a:defRPr>
            </a:lvl1pPr>
          </a:lstStyle>
          <a:p>
            <a:r>
              <a:rPr lang="en-US"/>
              <a:t>Insert screenshot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BEA6C2CC-FD38-B745-BF5D-607D501D4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878658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F2CF3-6EA8-834C-B7F4-4B91A0EA16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D408E442-5460-9F47-82C5-222FE5F6C3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3922" y="1492571"/>
            <a:ext cx="3857187" cy="679331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l" defTabSz="684441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347" b="1" kern="1200" spc="-4">
                <a:solidFill>
                  <a:srgbClr val="333E48"/>
                </a:solidFill>
                <a:latin typeface="Whitney-Bold"/>
                <a:ea typeface="+mn-ea"/>
                <a:cs typeface="+mn-cs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marL="0" lvl="0" algn="l" defTabSz="684441" rtl="0" eaLnBrk="1" latinLnBrk="0" hangingPunct="1"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9280E6A4-9FC2-884F-AC7E-737374187B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2278" y="2223363"/>
            <a:ext cx="2991600" cy="2447699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3803" indent="0" algn="l" defTabSz="684441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 lang="en-US" sz="1048" kern="1200" spc="-23">
                <a:solidFill>
                  <a:srgbClr val="333E48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marL="0" lvl="0" algn="l" defTabSz="684441" rtl="0" eaLnBrk="1" latinLnBrk="0" hangingPunct="1"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.</a:t>
            </a:r>
          </a:p>
          <a:p>
            <a:pPr marL="0" lvl="0" algn="l" defTabSz="684441" rtl="0" eaLnBrk="1" latinLnBrk="0" hangingPunct="1">
              <a:defRPr/>
            </a:pPr>
            <a:endParaRPr lang="en-US"/>
          </a:p>
          <a:p>
            <a:pPr marL="0" marR="3803" lvl="0" indent="0" algn="l" defTabSz="684441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.</a:t>
            </a:r>
          </a:p>
          <a:p>
            <a:pPr marL="0" lvl="0" algn="l" defTabSz="684441" rtl="0" eaLnBrk="1" latinLnBrk="0" hangingPunct="1">
              <a:defRPr/>
            </a:pPr>
            <a:endParaRPr lang="en-US"/>
          </a:p>
          <a:p>
            <a:pPr marL="0" marR="3803" lvl="0" indent="0" algn="l" defTabSz="684441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.</a:t>
            </a:r>
          </a:p>
          <a:p>
            <a:pPr marL="0" lvl="0" algn="l" defTabSz="684441" rtl="0" eaLnBrk="1" latinLnBrk="0" hangingPunct="1">
              <a:defRPr/>
            </a:pPr>
            <a:endParaRPr lang="en-US"/>
          </a:p>
          <a:p>
            <a:pPr lvl="0"/>
            <a:endParaRPr lang="en-US"/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F9DEE986-CEB7-D64B-9DD0-86248C7BA11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00886" y="208432"/>
            <a:ext cx="1130005" cy="9135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r>
              <a:rPr lang="en-US"/>
              <a:t>Insert Partner Logo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AFF59C0-285B-D242-806C-CF2E561182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088336" y="-153722"/>
            <a:ext cx="2561745" cy="1890665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7FD096C3-F32E-674E-A2D7-6C952E9860B3}"/>
              </a:ext>
            </a:extLst>
          </p:cNvPr>
          <p:cNvSpPr/>
          <p:nvPr/>
        </p:nvSpPr>
        <p:spPr>
          <a:xfrm>
            <a:off x="7342791" y="636197"/>
            <a:ext cx="310831" cy="3108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 b="0" i="0">
              <a:latin typeface="Whitney Book" pitchFamily="2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B8D9749-AE69-6D4E-8F05-52180276F9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68110" y="563337"/>
            <a:ext cx="1600200" cy="449036"/>
          </a:xfrm>
          <a:prstGeom prst="rect">
            <a:avLst/>
          </a:prstGeom>
        </p:spPr>
        <p:txBody>
          <a:bodyPr anchor="ctr"/>
          <a:lstStyle>
            <a:lvl1pPr marL="0" indent="0" algn="l" defTabSz="684441" rtl="0" eaLnBrk="1" latinLnBrk="0" hangingPunct="1">
              <a:buNone/>
              <a:defRPr lang="en-GB" sz="1347" kern="1200" dirty="0" smtClean="0">
                <a:solidFill>
                  <a:schemeClr val="bg1"/>
                </a:solidFill>
                <a:latin typeface="Tungsten Bold" pitchFamily="2" charset="0"/>
                <a:ea typeface="+mn-ea"/>
                <a:cs typeface="+mn-cs"/>
              </a:defRPr>
            </a:lvl1pPr>
            <a:lvl2pPr marL="0" algn="l" defTabSz="684441" rtl="0" eaLnBrk="1" latinLnBrk="0" hangingPunct="1">
              <a:defRPr lang="en-GB" sz="1347" kern="1200" dirty="0" smtClean="0">
                <a:solidFill>
                  <a:schemeClr val="bg1"/>
                </a:solidFill>
                <a:latin typeface="Tungsten Bold" pitchFamily="2" charset="0"/>
                <a:ea typeface="+mn-ea"/>
                <a:cs typeface="+mn-cs"/>
              </a:defRPr>
            </a:lvl2pPr>
            <a:lvl3pPr marL="0" algn="l" defTabSz="684441" rtl="0" eaLnBrk="1" latinLnBrk="0" hangingPunct="1">
              <a:defRPr lang="en-GB" sz="1347" kern="1200" dirty="0" smtClean="0">
                <a:solidFill>
                  <a:schemeClr val="bg1"/>
                </a:solidFill>
                <a:latin typeface="Tungsten Bold" pitchFamily="2" charset="0"/>
                <a:ea typeface="+mn-ea"/>
                <a:cs typeface="+mn-cs"/>
              </a:defRPr>
            </a:lvl3pPr>
            <a:lvl4pPr marL="0" algn="l" defTabSz="684441" rtl="0" eaLnBrk="1" latinLnBrk="0" hangingPunct="1">
              <a:defRPr lang="en-GB" sz="1347" kern="1200" dirty="0" smtClean="0">
                <a:solidFill>
                  <a:schemeClr val="bg1"/>
                </a:solidFill>
                <a:latin typeface="Tungsten Bold" pitchFamily="2" charset="0"/>
                <a:ea typeface="+mn-ea"/>
                <a:cs typeface="+mn-cs"/>
              </a:defRPr>
            </a:lvl4pPr>
            <a:lvl5pPr marL="0" algn="l" defTabSz="684441" rtl="0" eaLnBrk="1" latinLnBrk="0" hangingPunct="1">
              <a:defRPr lang="en-US" sz="1347" kern="1200" dirty="0">
                <a:solidFill>
                  <a:schemeClr val="bg1"/>
                </a:solidFill>
                <a:latin typeface="Tungsten Bold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DIGITAL THERAPEUTICS</a:t>
            </a:r>
            <a:endParaRPr lang="en-US"/>
          </a:p>
        </p:txBody>
      </p: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D1DD2E75-F5ED-E741-B351-622116B8AE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9446" y="947027"/>
            <a:ext cx="5228866" cy="4115424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641148F-C829-394B-A746-58EF2ED73B5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61167" y="1381606"/>
            <a:ext cx="3933202" cy="2111606"/>
          </a:xfrm>
          <a:custGeom>
            <a:avLst/>
            <a:gdLst>
              <a:gd name="connsiteX0" fmla="*/ 0 w 5244269"/>
              <a:gd name="connsiteY0" fmla="*/ 0 h 2815476"/>
              <a:gd name="connsiteX1" fmla="*/ 5244269 w 5244269"/>
              <a:gd name="connsiteY1" fmla="*/ 0 h 2815476"/>
              <a:gd name="connsiteX2" fmla="*/ 5244269 w 5244269"/>
              <a:gd name="connsiteY2" fmla="*/ 2815476 h 2815476"/>
              <a:gd name="connsiteX3" fmla="*/ 766118 w 5244269"/>
              <a:gd name="connsiteY3" fmla="*/ 2815476 h 2815476"/>
              <a:gd name="connsiteX4" fmla="*/ 766118 w 5244269"/>
              <a:gd name="connsiteY4" fmla="*/ 1664156 h 2815476"/>
              <a:gd name="connsiteX5" fmla="*/ 510884 w 5244269"/>
              <a:gd name="connsiteY5" fmla="*/ 1408922 h 2815476"/>
              <a:gd name="connsiteX6" fmla="*/ 0 w 5244269"/>
              <a:gd name="connsiteY6" fmla="*/ 1408922 h 281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269" h="2815476">
                <a:moveTo>
                  <a:pt x="0" y="0"/>
                </a:moveTo>
                <a:lnTo>
                  <a:pt x="5244269" y="0"/>
                </a:lnTo>
                <a:lnTo>
                  <a:pt x="5244269" y="2815476"/>
                </a:lnTo>
                <a:lnTo>
                  <a:pt x="766118" y="2815476"/>
                </a:lnTo>
                <a:lnTo>
                  <a:pt x="766118" y="1664156"/>
                </a:lnTo>
                <a:cubicBezTo>
                  <a:pt x="766118" y="1523194"/>
                  <a:pt x="651846" y="1408922"/>
                  <a:pt x="510884" y="1408922"/>
                </a:cubicBezTo>
                <a:lnTo>
                  <a:pt x="0" y="140892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23" b="0" i="0">
                <a:latin typeface="Whitney Book" pitchFamily="2" charset="0"/>
              </a:defRPr>
            </a:lvl1pPr>
          </a:lstStyle>
          <a:p>
            <a:r>
              <a:rPr lang="en-US"/>
              <a:t>Insert screenshot</a:t>
            </a:r>
          </a:p>
        </p:txBody>
      </p:sp>
      <p:pic>
        <p:nvPicPr>
          <p:cNvPr id="13" name="Picture 12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8912B086-F8D6-C344-990B-CA601D11C51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526" y="2373527"/>
            <a:ext cx="1418115" cy="2501281"/>
          </a:xfrm>
          <a:prstGeom prst="rect">
            <a:avLst/>
          </a:prstGeom>
        </p:spPr>
      </p:pic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76CB3E92-83E2-6E44-B68B-995A60E5E72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251660" y="2636977"/>
            <a:ext cx="1019015" cy="190361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123" b="0" i="0">
                <a:latin typeface="Whitney Book" pitchFamily="2" charset="0"/>
              </a:defRPr>
            </a:lvl1pPr>
          </a:lstStyle>
          <a:p>
            <a:r>
              <a:rPr lang="en-US"/>
              <a:t>Insert screenshot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45DB6582-A763-7B41-8D4F-45C75BD72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0451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15">
          <p15:clr>
            <a:srgbClr val="FBAE40"/>
          </p15:clr>
        </p15:guide>
        <p15:guide id="2" pos="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853794" y="710028"/>
            <a:ext cx="2532347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00387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F1F15D-07C3-A84B-AED6-1E3DA50897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Text Placeholder 26">
            <a:extLst>
              <a:ext uri="{FF2B5EF4-FFF2-40B4-BE49-F238E27FC236}">
                <a16:creationId xmlns:a16="http://schemas.microsoft.com/office/drawing/2014/main" id="{3987ACAB-F5CD-1C4C-A7AE-612D9B580DC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821839" y="4796154"/>
            <a:ext cx="6156012" cy="35570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599">
                <a:solidFill>
                  <a:srgbClr val="8F9295"/>
                </a:solidFill>
                <a:latin typeface="Franklin Gothic Book" panose="020B0503020102020204" pitchFamily="34" charset="0"/>
              </a:defRPr>
            </a:lvl1pPr>
            <a:lvl2pPr marL="34226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C65DD2A-A033-C44D-85A1-B57F59D4963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9D0360A8-1A4A-9943-8F54-AE07814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825697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blurry close up of a person&#10;&#10;Description automatically generated">
            <a:extLst>
              <a:ext uri="{FF2B5EF4-FFF2-40B4-BE49-F238E27FC236}">
                <a16:creationId xmlns:a16="http://schemas.microsoft.com/office/drawing/2014/main" id="{FCE5E474-A9E5-5D47-8250-8624D16057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CEF885B-213E-DE42-AFBF-680C56F7CA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EB35DF5A-1979-5845-BD69-3B89D2FBD6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7460" y="2571751"/>
            <a:ext cx="2414954" cy="3778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kumimoji="0" lang="en-US" sz="2246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ungsten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684533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Heading here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90052C59-E328-F840-8171-AAE85CC2F0C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64525" y="2571751"/>
            <a:ext cx="2414954" cy="3778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kumimoji="0" lang="en-US" sz="2246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ungsten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684533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Heading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0A09620-585A-FF47-8B2B-5D698B0D419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61590" y="2571751"/>
            <a:ext cx="2414954" cy="3778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kumimoji="0" lang="en-US" sz="2246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ungsten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684533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Heading here</a:t>
            </a:r>
          </a:p>
        </p:txBody>
      </p:sp>
      <p:sp>
        <p:nvSpPr>
          <p:cNvPr id="17" name="Content Placeholder 19">
            <a:extLst>
              <a:ext uri="{FF2B5EF4-FFF2-40B4-BE49-F238E27FC236}">
                <a16:creationId xmlns:a16="http://schemas.microsoft.com/office/drawing/2014/main" id="{BF2DCC53-5D97-3744-BE8E-2304D8401940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161770" y="2949208"/>
            <a:ext cx="2414588" cy="11231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168757" indent="-168757">
              <a:lnSpc>
                <a:spcPct val="107000"/>
              </a:lnSpc>
              <a:spcBef>
                <a:spcPts val="75"/>
              </a:spcBef>
              <a:spcAft>
                <a:spcPts val="225"/>
              </a:spcAft>
              <a:buClr>
                <a:schemeClr val="accent6"/>
              </a:buClr>
              <a:buSzPct val="11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/>
              <a:defRPr sz="1048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19">
            <a:extLst>
              <a:ext uri="{FF2B5EF4-FFF2-40B4-BE49-F238E27FC236}">
                <a16:creationId xmlns:a16="http://schemas.microsoft.com/office/drawing/2014/main" id="{CD4BBC94-63D1-C644-8B23-F3EBCA72064B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3354940" y="2949208"/>
            <a:ext cx="2414588" cy="11231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168757" indent="-168757">
              <a:lnSpc>
                <a:spcPct val="107000"/>
              </a:lnSpc>
              <a:spcBef>
                <a:spcPts val="75"/>
              </a:spcBef>
              <a:spcAft>
                <a:spcPts val="225"/>
              </a:spcAft>
              <a:buClr>
                <a:schemeClr val="accent6"/>
              </a:buClr>
              <a:buSzPct val="11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/>
              <a:defRPr sz="1048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52638499-B78C-634F-BA99-25EDB4C7C5D7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62249" y="2949208"/>
            <a:ext cx="2414588" cy="11231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168757" indent="-168757">
              <a:lnSpc>
                <a:spcPct val="107000"/>
              </a:lnSpc>
              <a:spcBef>
                <a:spcPts val="75"/>
              </a:spcBef>
              <a:spcAft>
                <a:spcPts val="225"/>
              </a:spcAft>
              <a:buClr>
                <a:schemeClr val="accent6"/>
              </a:buClr>
              <a:buSzPct val="11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/>
              <a:defRPr sz="1048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15FC4F1D-9D49-F84B-989F-658D3C0C723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296477" y="1447707"/>
            <a:ext cx="941362" cy="940200"/>
          </a:xfrm>
          <a:prstGeom prst="ellipse">
            <a:avLst/>
          </a:prstGeom>
          <a:noFill/>
          <a:ln w="444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74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US"/>
              <a:t>Insert icon here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C421A0CA-DBF8-1F4C-844B-26D1D2085BEF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101321" y="1447707"/>
            <a:ext cx="941362" cy="940200"/>
          </a:xfrm>
          <a:prstGeom prst="ellipse">
            <a:avLst/>
          </a:prstGeom>
          <a:noFill/>
          <a:ln w="444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74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US"/>
              <a:t>Insert icon here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F7041300-41FA-A047-AE97-0B8F84F7386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906161" y="1447707"/>
            <a:ext cx="941362" cy="940200"/>
          </a:xfrm>
          <a:prstGeom prst="ellipse">
            <a:avLst/>
          </a:prstGeom>
          <a:noFill/>
          <a:ln w="444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74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US"/>
              <a:t>Insert icon here</a:t>
            </a:r>
          </a:p>
        </p:txBody>
      </p:sp>
    </p:spTree>
    <p:extLst>
      <p:ext uri="{BB962C8B-B14F-4D97-AF65-F5344CB8AC3E}">
        <p14:creationId xmlns:p14="http://schemas.microsoft.com/office/powerpoint/2010/main" val="300085845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sktop, Mobi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3B2A817-DDF7-6E47-BA35-925DB1D8F6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24476" y="1794065"/>
            <a:ext cx="3335820" cy="2682866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</a:t>
            </a:r>
          </a:p>
          <a:p>
            <a:pPr marL="0" marR="0" lvl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15D2CAF-A28E-8B4C-87A1-CE3967DED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65B2DE4-9386-7C4B-BF0F-EEB89A9B827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24476" y="1336982"/>
            <a:ext cx="3334940" cy="4380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21" b="0" i="0">
                <a:gradFill flip="none" rotWithShape="1">
                  <a:gsLst>
                    <a:gs pos="0">
                      <a:schemeClr val="accent5"/>
                    </a:gs>
                    <a:gs pos="66000">
                      <a:schemeClr val="accent4"/>
                    </a:gs>
                  </a:gsLst>
                  <a:lin ang="0" scaled="1"/>
                  <a:tileRect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273FAA3F-235A-074F-ABF5-E75274EC2448}"/>
              </a:ext>
            </a:extLst>
          </p:cNvPr>
          <p:cNvSpPr txBox="1">
            <a:spLocks/>
          </p:cNvSpPr>
          <p:nvPr userDrawn="1"/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ungsten Medium" pitchFamily="2" charset="0"/>
                <a:ea typeface="+mj-ea"/>
                <a:cs typeface="+mj-cs"/>
              </a:defRPr>
            </a:lvl1pPr>
          </a:lstStyle>
          <a:p>
            <a:r>
              <a:rPr lang="en-US" sz="4392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977021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sktop, Mobi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3B2A817-DDF7-6E47-BA35-925DB1D8F6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24476" y="1794065"/>
            <a:ext cx="3335820" cy="2682866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</a:t>
            </a:r>
          </a:p>
          <a:p>
            <a:pPr marL="0" marR="0" lvl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15D2CAF-A28E-8B4C-87A1-CE3967DED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72548F-09B4-AD46-B175-EC52871A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65B2DE4-9386-7C4B-BF0F-EEB89A9B827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24476" y="1336982"/>
            <a:ext cx="3334940" cy="4380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21" b="0" i="0">
                <a:gradFill flip="none" rotWithShape="1">
                  <a:gsLst>
                    <a:gs pos="0">
                      <a:schemeClr val="accent5"/>
                    </a:gs>
                    <a:gs pos="66000">
                      <a:schemeClr val="accent4"/>
                    </a:gs>
                  </a:gsLst>
                  <a:lin ang="0" scaled="1"/>
                  <a:tileRect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225523418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esktop, Mobi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3B2A817-DDF7-6E47-BA35-925DB1D8F6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24476" y="1794065"/>
            <a:ext cx="3335820" cy="2682866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</a:t>
            </a:r>
          </a:p>
          <a:p>
            <a:pPr marL="0" marR="0" lvl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15D2CAF-A28E-8B4C-87A1-CE3967DED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72548F-09B4-AD46-B175-EC52871A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65B2DE4-9386-7C4B-BF0F-EEB89A9B827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24476" y="1336982"/>
            <a:ext cx="3334940" cy="4380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21" b="0" i="0">
                <a:gradFill flip="none" rotWithShape="1">
                  <a:gsLst>
                    <a:gs pos="0">
                      <a:schemeClr val="accent5"/>
                    </a:gs>
                    <a:gs pos="66000">
                      <a:schemeClr val="accent4"/>
                    </a:gs>
                  </a:gsLst>
                  <a:lin ang="0" scaled="1"/>
                  <a:tileRect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298970999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16730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" y="2"/>
            <a:ext cx="8382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899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2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67662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ght 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09E918E-A6ED-4C79-BF50-0276F406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7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868127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sid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18">
            <a:extLst>
              <a:ext uri="{FF2B5EF4-FFF2-40B4-BE49-F238E27FC236}">
                <a16:creationId xmlns:a16="http://schemas.microsoft.com/office/drawing/2014/main" id="{0B131568-0797-744B-91B1-6599266404C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3628" y="1483551"/>
            <a:ext cx="8806645" cy="167712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534"/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3AD9A0-5188-5545-B804-00C612C6E4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© Virgin Pulse 2020</a:t>
            </a:r>
            <a:endParaRPr lang="en-US"/>
          </a:p>
        </p:txBody>
      </p:sp>
      <p:sp>
        <p:nvSpPr>
          <p:cNvPr id="40" name="Text Placeholder 38">
            <a:extLst>
              <a:ext uri="{FF2B5EF4-FFF2-40B4-BE49-F238E27FC236}">
                <a16:creationId xmlns:a16="http://schemas.microsoft.com/office/drawing/2014/main" id="{3A8E507F-282E-D046-9B90-8076CBC100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3834" y="361312"/>
            <a:ext cx="7987357" cy="374708"/>
          </a:xfrm>
          <a:prstGeom prst="rect">
            <a:avLst/>
          </a:prstGeom>
        </p:spPr>
        <p:txBody>
          <a:bodyPr/>
          <a:lstStyle>
            <a:lvl1pPr marL="0" indent="0" algn="l" defTabSz="467516" rtl="0" eaLnBrk="1" latinLnBrk="0" hangingPunct="1">
              <a:buNone/>
              <a:defRPr lang="en-GB" sz="920" b="1" kern="120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  <a:gs pos="70000">
                      <a:schemeClr val="accent1"/>
                    </a:gs>
                  </a:gsLst>
                  <a:lin ang="132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marL="116894" marR="0" lvl="0" indent="-116894" algn="l" defTabSz="46757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43" name="Text Placeholder 38">
            <a:extLst>
              <a:ext uri="{FF2B5EF4-FFF2-40B4-BE49-F238E27FC236}">
                <a16:creationId xmlns:a16="http://schemas.microsoft.com/office/drawing/2014/main" id="{49C2B1C9-61A8-A645-A860-12FB95394E4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3834" y="840461"/>
            <a:ext cx="7987357" cy="591377"/>
          </a:xfrm>
          <a:prstGeom prst="rect">
            <a:avLst/>
          </a:prstGeom>
        </p:spPr>
        <p:txBody>
          <a:bodyPr numCol="2" spcCol="234000"/>
          <a:lstStyle>
            <a:lvl1pPr marL="0" indent="0">
              <a:lnSpc>
                <a:spcPct val="100000"/>
              </a:lnSpc>
              <a:buNone/>
              <a:defRPr lang="en-GB" sz="486" kern="1200" spc="-11" dirty="0">
                <a:solidFill>
                  <a:schemeClr val="bg2">
                    <a:lumMod val="50000"/>
                  </a:schemeClr>
                </a:solidFill>
                <a:latin typeface="Whitney Book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46757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24" name="Text Placeholder 38">
            <a:extLst>
              <a:ext uri="{FF2B5EF4-FFF2-40B4-BE49-F238E27FC236}">
                <a16:creationId xmlns:a16="http://schemas.microsoft.com/office/drawing/2014/main" id="{C56D6F58-CDEF-7E44-9059-0080C0E09D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3629" y="3361393"/>
            <a:ext cx="2129966" cy="374708"/>
          </a:xfrm>
          <a:prstGeom prst="rect">
            <a:avLst/>
          </a:prstGeom>
        </p:spPr>
        <p:txBody>
          <a:bodyPr/>
          <a:lstStyle>
            <a:lvl1pPr marL="0" indent="0" algn="l" defTabSz="467516" rtl="0" eaLnBrk="1" latinLnBrk="0" hangingPunct="1">
              <a:buNone/>
              <a:defRPr lang="en-GB" sz="793" b="1" kern="1200" dirty="0">
                <a:gradFill>
                  <a:gsLst>
                    <a:gs pos="0">
                      <a:schemeClr val="accent4"/>
                    </a:gs>
                    <a:gs pos="100000">
                      <a:schemeClr val="accent6"/>
                    </a:gs>
                    <a:gs pos="70000">
                      <a:schemeClr val="accent6">
                        <a:lumMod val="100000"/>
                      </a:schemeClr>
                    </a:gs>
                  </a:gsLst>
                  <a:lin ang="132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marL="0" marR="0" lvl="0" indent="-116894" algn="l" defTabSz="397074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26" name="Text Placeholder 38">
            <a:extLst>
              <a:ext uri="{FF2B5EF4-FFF2-40B4-BE49-F238E27FC236}">
                <a16:creationId xmlns:a16="http://schemas.microsoft.com/office/drawing/2014/main" id="{981B69FB-B4C0-A643-B574-49A4309EB5C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3629" y="3840543"/>
            <a:ext cx="2129966" cy="591377"/>
          </a:xfrm>
          <a:prstGeom prst="rect">
            <a:avLst/>
          </a:prstGeom>
        </p:spPr>
        <p:txBody>
          <a:bodyPr numCol="1"/>
          <a:lstStyle>
            <a:lvl1pPr marL="0" indent="0">
              <a:buNone/>
              <a:defRPr lang="en-GB" sz="486" kern="1200" dirty="0">
                <a:solidFill>
                  <a:schemeClr val="bg2">
                    <a:lumMod val="50000"/>
                  </a:schemeClr>
                </a:solidFill>
                <a:latin typeface="Whitney Book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46757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50CA12-C37B-A449-8E1B-B430807AAFD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496236" y="3338310"/>
            <a:ext cx="2218618" cy="1080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12" b="1" i="0">
                <a:latin typeface="Whitney Semibold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8EEA5B51-6A84-2542-B9AA-767A5868156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496236" y="3451914"/>
            <a:ext cx="2218618" cy="374708"/>
          </a:xfrm>
          <a:prstGeom prst="rect">
            <a:avLst/>
          </a:prstGeom>
        </p:spPr>
        <p:txBody>
          <a:bodyPr tIns="0"/>
          <a:lstStyle>
            <a:lvl1pPr marL="0" indent="0">
              <a:buNone/>
              <a:defRPr sz="512" b="0" i="0">
                <a:latin typeface="Whitney Book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7F251137-A72F-7343-A7C4-0DC1CA623FE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496236" y="3907073"/>
            <a:ext cx="2218618" cy="1080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12" b="1" i="0">
                <a:latin typeface="Whitney Semibold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2B9473C9-E8D5-8A4F-B9A0-9B6327D388B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496236" y="4024225"/>
            <a:ext cx="2218618" cy="374708"/>
          </a:xfrm>
          <a:prstGeom prst="rect">
            <a:avLst/>
          </a:prstGeom>
        </p:spPr>
        <p:txBody>
          <a:bodyPr tIns="0"/>
          <a:lstStyle>
            <a:lvl1pPr marL="0" indent="0">
              <a:buNone/>
              <a:defRPr sz="512" b="0" i="0">
                <a:latin typeface="Whitney Book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C3DDB964-3505-7047-8543-FEA930DB1EC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429641" y="3338310"/>
            <a:ext cx="2218618" cy="1080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12" b="1" i="0">
                <a:latin typeface="Whitney Semibold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F525B9B3-41C4-5E46-8CEB-C1C32D1CD60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429641" y="3451914"/>
            <a:ext cx="2218618" cy="374708"/>
          </a:xfrm>
          <a:prstGeom prst="rect">
            <a:avLst/>
          </a:prstGeom>
        </p:spPr>
        <p:txBody>
          <a:bodyPr tIns="0"/>
          <a:lstStyle>
            <a:lvl1pPr marL="0" indent="0">
              <a:buNone/>
              <a:defRPr sz="512" b="0" i="0">
                <a:latin typeface="Whitney Book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B0A0DE71-CE3F-B54E-80C8-59E99FCDB207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429641" y="3907073"/>
            <a:ext cx="2218618" cy="1080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12" b="1" i="0">
                <a:latin typeface="Whitney Semibold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3360A16D-79E2-094F-94C3-CA5A8378F309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429641" y="4024225"/>
            <a:ext cx="2218618" cy="374708"/>
          </a:xfrm>
          <a:prstGeom prst="rect">
            <a:avLst/>
          </a:prstGeom>
        </p:spPr>
        <p:txBody>
          <a:bodyPr tIns="0"/>
          <a:lstStyle>
            <a:lvl1pPr marL="0" indent="0">
              <a:buNone/>
              <a:defRPr sz="512" b="0" i="0">
                <a:latin typeface="Whitney Book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04098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3045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34144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1502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5C20C475-CFD8-44C2-886A-7185769DC7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29151" y="0"/>
            <a:ext cx="3107531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54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1619" y="710027"/>
            <a:ext cx="3050382" cy="9817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9A2D4F83-68C8-465D-BCB1-63895E68719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600958" y="1691774"/>
            <a:ext cx="2299531" cy="198725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440E674-1A0B-430C-B383-4782F9DF47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78819" y="1691774"/>
            <a:ext cx="2299531" cy="198725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EEA63802-8122-40EB-8337-F62BAEE0B39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56680" y="1691774"/>
            <a:ext cx="2299531" cy="198725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9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9" grpId="0" animBg="1"/>
      <p:bldP spid="9" grpId="1" animBg="1"/>
      <p:bldP spid="10" grpId="0" animBg="1"/>
      <p:bldP spid="10" grpId="1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64381" y="2851962"/>
            <a:ext cx="7615238" cy="185338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750"/>
              </a:spcBef>
            </a:pPr>
            <a:endParaRPr lang="en-US" sz="1050" b="0" i="0">
              <a:solidFill>
                <a:schemeClr val="tx1"/>
              </a:solidFill>
              <a:latin typeface="Whitney-Medium" pitchFamily="2" charset="0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764381" y="844155"/>
            <a:ext cx="7615238" cy="185338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750"/>
              </a:spcBef>
            </a:pPr>
            <a:endParaRPr lang="en-US" sz="1050" b="0" i="0">
              <a:solidFill>
                <a:schemeClr val="tx1"/>
              </a:solidFill>
              <a:latin typeface="Whitney-Medium" pitchFamily="2" charset="0"/>
            </a:endParaRP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601475" y="3164267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358946" y="3164267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16416" y="3164267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871688" y="3164267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601475" y="1204839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358946" y="1204839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5116416" y="1204839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6871688" y="1204839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15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mph" presetSubtype="0" accel="50000" decel="50000" autoRev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mph" presetSubtype="0" accel="50000" decel="50000" autoRev="1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mph" presetSubtype="0" accel="50000" decel="50000" autoRev="1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975813" y="2141282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733283" y="2141282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490754" y="2141282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246025" y="2141282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1619" y="710028"/>
            <a:ext cx="2317188" cy="1502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993038" y="844155"/>
            <a:ext cx="2116175" cy="2397154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263444" y="839408"/>
            <a:ext cx="2116175" cy="240189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74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657778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1619" y="710027"/>
            <a:ext cx="3050381" cy="11486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24493" y="2001319"/>
            <a:ext cx="2116175" cy="126716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893968" y="2001319"/>
            <a:ext cx="2116175" cy="126716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263444" y="2001319"/>
            <a:ext cx="2116175" cy="126716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2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21618" y="1819717"/>
            <a:ext cx="1647415" cy="15650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58480" y="1819717"/>
            <a:ext cx="1647415" cy="15650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94154" y="1819717"/>
            <a:ext cx="1647415" cy="15650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732205" y="1819717"/>
            <a:ext cx="1647415" cy="15650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2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21617" y="1819717"/>
            <a:ext cx="2114552" cy="15650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893342" y="1819716"/>
            <a:ext cx="2114552" cy="15650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65067" y="1819715"/>
            <a:ext cx="2114552" cy="15650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3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3" grpId="1" animBg="1"/>
      <p:bldP spid="14" grpId="0" animBg="1"/>
      <p:bldP spid="14" grpId="1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109981" y="1109730"/>
            <a:ext cx="2924040" cy="292404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1619" y="710026"/>
            <a:ext cx="3050382" cy="13126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823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24923" y="1720940"/>
            <a:ext cx="2288485" cy="170704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728" y="881478"/>
            <a:ext cx="7609959" cy="1235558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 sz="8998" b="1" i="0">
                <a:latin typeface="Whitney Bold" pitchFamily="2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18481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68728" y="1953972"/>
            <a:ext cx="7609959" cy="1235558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 algn="ctr">
              <a:defRPr sz="7199" b="1" i="0">
                <a:latin typeface="Whitney Bold" pitchFamily="2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73716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0476" y="710028"/>
            <a:ext cx="4585666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7685" y="0"/>
            <a:ext cx="2282697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9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0476" y="710028"/>
            <a:ext cx="4585666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4382" y="0"/>
            <a:ext cx="2286001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0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812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3048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2412818"/>
            <a:ext cx="1171440" cy="117144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61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861303" y="0"/>
            <a:ext cx="2282697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8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re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2374" y="122685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1119455" y="435856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82828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2065" y="710028"/>
            <a:ext cx="3049935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22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334000" y="0"/>
            <a:ext cx="3810000" cy="1714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0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3048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6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331619" y="0"/>
            <a:ext cx="3812381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45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334000" y="3429000"/>
            <a:ext cx="3810000" cy="1714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66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2592840" y="1446775"/>
            <a:ext cx="2924040" cy="292404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1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817620" y="426720"/>
            <a:ext cx="2278380" cy="12877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309360" y="845820"/>
            <a:ext cx="2278380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817620" y="2573117"/>
            <a:ext cx="2278380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309360" y="2992217"/>
            <a:ext cx="2278380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309360" y="845820"/>
            <a:ext cx="2278380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309360" y="2992217"/>
            <a:ext cx="2278380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62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995040" y="411956"/>
            <a:ext cx="1909967" cy="12877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469652" y="845820"/>
            <a:ext cx="1909967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995040" y="2573117"/>
            <a:ext cx="1909967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469652" y="2992217"/>
            <a:ext cx="1909967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1520428" y="844153"/>
            <a:ext cx="1909967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1520428" y="2990550"/>
            <a:ext cx="1909967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7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1" grpId="0" animBg="1"/>
      <p:bldP spid="11" grpId="1" animBg="1"/>
      <p:bldP spid="12" grpId="0" animBg="1"/>
      <p:bldP spid="12" grpId="1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229362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055620" y="3429000"/>
            <a:ext cx="5326380" cy="1714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7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62000" y="3429000"/>
            <a:ext cx="8382000" cy="1714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l sl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" y="-2250"/>
            <a:ext cx="9143874" cy="514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39693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334000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0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15900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49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6381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8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382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580189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31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15900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4382" y="2571750"/>
            <a:ext cx="8379619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37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6381" y="3767967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83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382" y="3767967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569619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4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6381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00008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64381" y="426720"/>
            <a:ext cx="4579619" cy="3002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93620" y="3429000"/>
            <a:ext cx="3802380" cy="1714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4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50380" y="0"/>
            <a:ext cx="229362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64380" y="2141220"/>
            <a:ext cx="2286000" cy="30022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58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l w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96365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50380" y="0"/>
            <a:ext cx="2293620" cy="2560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64380" y="2560320"/>
            <a:ext cx="228600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564380" y="-22860"/>
            <a:ext cx="228600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50380" y="2560320"/>
            <a:ext cx="229362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6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2293620" cy="25717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65620" y="2571750"/>
            <a:ext cx="2278380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25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9" grpId="1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3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6944679" y="3463291"/>
            <a:ext cx="2199321" cy="124205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72000" y="844154"/>
            <a:ext cx="2293620" cy="38611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6944679" y="2153723"/>
            <a:ext cx="2199321" cy="124205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6944679" y="844155"/>
            <a:ext cx="2199321" cy="124205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6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44" grpId="0" animBg="1"/>
      <p:bldP spid="44" grpId="1" animBg="1"/>
      <p:bldP spid="11" grpId="0" animBg="1"/>
      <p:bldP spid="11" grpId="1" animBg="1"/>
      <p:bldP spid="12" grpId="0" animBg="1"/>
      <p:bldP spid="12" grpId="1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572000" y="3187338"/>
            <a:ext cx="1442358" cy="195616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7701642" y="844155"/>
            <a:ext cx="1442358" cy="195616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134099" y="1928263"/>
            <a:ext cx="1442358" cy="19561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44" grpId="0" animBg="1"/>
      <p:bldP spid="44" grpId="1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572000" y="1928263"/>
            <a:ext cx="1442358" cy="195616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7701642" y="1928263"/>
            <a:ext cx="1442358" cy="195616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749184" y="844153"/>
            <a:ext cx="2185586" cy="38611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44" grpId="0" animBg="1"/>
      <p:bldP spid="44" grpId="1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50380" y="0"/>
            <a:ext cx="2293620" cy="2560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564380" y="-22860"/>
            <a:ext cx="2286000" cy="5166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50380" y="2560320"/>
            <a:ext cx="229362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93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50380" y="0"/>
            <a:ext cx="229362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64380" y="2560320"/>
            <a:ext cx="228600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564380" y="-22860"/>
            <a:ext cx="228600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5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7" grpId="0" animBg="1"/>
      <p:bldP spid="7" grpId="1" animBg="1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64380" y="0"/>
            <a:ext cx="4579620" cy="2560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64380" y="2560320"/>
            <a:ext cx="228600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50380" y="2560320"/>
            <a:ext cx="229362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09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9" grpId="0" animBg="1"/>
      <p:bldP spid="9" grpId="1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64380" y="2560320"/>
            <a:ext cx="4579620" cy="25831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564380" y="-22860"/>
            <a:ext cx="228600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50380" y="-22860"/>
            <a:ext cx="229362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17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15240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171450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0" y="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0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range w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477000" y="1428750"/>
            <a:ext cx="2209800" cy="3352800"/>
          </a:xfrm>
        </p:spPr>
        <p:txBody>
          <a:bodyPr/>
          <a:lstStyle/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4486396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15240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171450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0" y="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3046810" y="171450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5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15240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171450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0" y="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3046810" y="171450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1522810" y="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37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11040" y="1628546"/>
            <a:ext cx="1645920" cy="2320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0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3048000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1521619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-4763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5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46020" y="1714500"/>
            <a:ext cx="1524000" cy="21488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132421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818823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759619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30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9" grpId="0" animBg="1"/>
      <p:bldP spid="9" grpId="1" animBg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302806" y="1714500"/>
            <a:ext cx="1447253" cy="21488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759619" y="1714500"/>
            <a:ext cx="1452185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3841061" y="1714500"/>
            <a:ext cx="1452185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6927434" y="1714500"/>
            <a:ext cx="1452185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5384248" y="1714500"/>
            <a:ext cx="1452185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7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9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564380" y="-22860"/>
            <a:ext cx="2286000" cy="5166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850380" y="-22860"/>
            <a:ext cx="2293620" cy="51663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9" b="0" i="0">
              <a:latin typeface="Whitney-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02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3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334000" y="851306"/>
            <a:ext cx="3040380" cy="34311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855240"/>
            <a:ext cx="1531621" cy="342720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9" b="0" i="0">
              <a:latin typeface="Whitney-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99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809140" y="1"/>
            <a:ext cx="2294480" cy="171748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504340" y="1717483"/>
            <a:ext cx="2294480" cy="17174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3809140" y="3433638"/>
            <a:ext cx="2294480" cy="171748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11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" y="0"/>
            <a:ext cx="8382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75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" y="0"/>
            <a:ext cx="8382000" cy="30175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60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u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" y="-2250"/>
            <a:ext cx="9143870" cy="5147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148948"/>
            <a:ext cx="6096000" cy="35189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100" y="4248150"/>
            <a:ext cx="685800" cy="171450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340000" y="1399950"/>
            <a:ext cx="4464000" cy="280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66192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4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770120" y="2571750"/>
            <a:ext cx="3616022" cy="21450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1521618" y="2571750"/>
            <a:ext cx="3050383" cy="214503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9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725885" y="1731374"/>
            <a:ext cx="1684020" cy="16840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7459980" y="0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7459980" y="1731373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7459980" y="3462746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5725885" y="0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5725885" y="3468733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3984170" y="3468733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2234293" y="3468733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ccel="50000" decel="50000" autoRev="1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2" grpId="0" animBg="1"/>
      <p:bldP spid="12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3308447"/>
            <a:ext cx="3812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1521619" y="870586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5003959" y="870586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6748939" y="870586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262789" y="870587"/>
            <a:ext cx="1684020" cy="16840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8486299" y="870586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7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3308447"/>
            <a:ext cx="3812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1521619" y="870586"/>
            <a:ext cx="2219666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6159954" y="870586"/>
            <a:ext cx="2219666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840787" y="870587"/>
            <a:ext cx="2219666" cy="16840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3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  <p:bldP spid="15" grpId="0" animBg="1"/>
      <p:bldP spid="15" grpId="1" animBg="1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3308447"/>
            <a:ext cx="3812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1521619" y="870586"/>
            <a:ext cx="163068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5006498" y="870586"/>
            <a:ext cx="163068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6748939" y="870586"/>
            <a:ext cx="163068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264059" y="870587"/>
            <a:ext cx="1630680" cy="16840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7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23139" y="864043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42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hone6_mockup_front_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3729" y="838787"/>
            <a:ext cx="2397580" cy="3750255"/>
          </a:xfrm>
          <a:prstGeom prst="rect">
            <a:avLst/>
          </a:prstGeom>
        </p:spPr>
      </p:pic>
      <p:pic>
        <p:nvPicPr>
          <p:cNvPr id="8" name="Picture 7" descr="iPhone6_mockup_front_white.png">
            <a:extLst>
              <a:ext uri="{FF2B5EF4-FFF2-40B4-BE49-F238E27FC236}">
                <a16:creationId xmlns:a16="http://schemas.microsoft.com/office/drawing/2014/main" id="{874DFAB0-A0E5-774B-B082-264D740A06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9471" y="838787"/>
            <a:ext cx="2397580" cy="3750255"/>
          </a:xfrm>
          <a:prstGeom prst="rect">
            <a:avLst/>
          </a:prstGeom>
        </p:spPr>
      </p:pic>
      <p:pic>
        <p:nvPicPr>
          <p:cNvPr id="12" name="Picture 11" descr="iPhone6_mockup_front_white.png">
            <a:extLst>
              <a:ext uri="{FF2B5EF4-FFF2-40B4-BE49-F238E27FC236}">
                <a16:creationId xmlns:a16="http://schemas.microsoft.com/office/drawing/2014/main" id="{20219FE1-0C8D-B445-9F5A-DD4371250C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5212" y="838787"/>
            <a:ext cx="2397580" cy="375025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2D716B-E962-C346-B017-AEFBBA8E6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2835943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0C1BA476-0B97-2147-B640-B1F9F7BA9BD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129829" y="1421971"/>
            <a:ext cx="1453241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61FCEB10-15F8-FA49-94DC-72E48FF18E9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858781" y="1421971"/>
            <a:ext cx="1453241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5E8AF3DD-00D0-684A-A373-E026F1B1C8D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601314" y="1421971"/>
            <a:ext cx="1453241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3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accel="50000" decel="50000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38"/>
          <p:cNvGrpSpPr/>
          <p:nvPr userDrawn="1"/>
        </p:nvGrpSpPr>
        <p:grpSpPr>
          <a:xfrm>
            <a:off x="1513439" y="658928"/>
            <a:ext cx="1898199" cy="3789089"/>
            <a:chOff x="3421706" y="1143000"/>
            <a:chExt cx="2530932" cy="5052117"/>
          </a:xfrm>
        </p:grpSpPr>
        <p:sp>
          <p:nvSpPr>
            <p:cNvPr id="7" name="Скругленный прямоугольник 39"/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8" name="Скругленный прямоугольник 40"/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9" name="Скругленный прямоугольник 41"/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10" name="Скругленный прямоугольник 42"/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11" name="Скругленный прямоугольник 43"/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12" name="Овал 44"/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13" name="Скругленный прямоугольник 45"/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14" name="Овал 46"/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15" name="Овал 47"/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</p:grpSp>
      <p:grpSp>
        <p:nvGrpSpPr>
          <p:cNvPr id="17" name="Группа 38"/>
          <p:cNvGrpSpPr/>
          <p:nvPr userDrawn="1"/>
        </p:nvGrpSpPr>
        <p:grpSpPr>
          <a:xfrm>
            <a:off x="3738001" y="658928"/>
            <a:ext cx="1898199" cy="3789089"/>
            <a:chOff x="3421706" y="1143000"/>
            <a:chExt cx="2530932" cy="5052117"/>
          </a:xfrm>
        </p:grpSpPr>
        <p:sp>
          <p:nvSpPr>
            <p:cNvPr id="18" name="Скругленный прямоугольник 39"/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19" name="Скругленный прямоугольник 40"/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20" name="Скругленный прямоугольник 41"/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21" name="Скругленный прямоугольник 42"/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22" name="Скругленный прямоугольник 43"/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23" name="Овал 44"/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24" name="Скругленный прямоугольник 45"/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25" name="Овал 46"/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26" name="Овал 47"/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</p:grpSp>
      <p:grpSp>
        <p:nvGrpSpPr>
          <p:cNvPr id="28" name="Группа 38"/>
          <p:cNvGrpSpPr/>
          <p:nvPr userDrawn="1"/>
        </p:nvGrpSpPr>
        <p:grpSpPr>
          <a:xfrm>
            <a:off x="5961254" y="658928"/>
            <a:ext cx="1898199" cy="3789089"/>
            <a:chOff x="3421706" y="1143000"/>
            <a:chExt cx="2530932" cy="5052117"/>
          </a:xfrm>
        </p:grpSpPr>
        <p:sp>
          <p:nvSpPr>
            <p:cNvPr id="29" name="Скругленный прямоугольник 39"/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0" name="Скругленный прямоугольник 40"/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1" name="Скругленный прямоугольник 41"/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2" name="Скругленный прямоугольник 42"/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3" name="Скругленный прямоугольник 43"/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4" name="Овал 44"/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5" name="Скругленный прямоугольник 45"/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6" name="Овал 46"/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7" name="Овал 47"/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</p:grpSp>
      <p:sp>
        <p:nvSpPr>
          <p:cNvPr id="38" name="Picture Placeholder 8">
            <a:extLst>
              <a:ext uri="{FF2B5EF4-FFF2-40B4-BE49-F238E27FC236}">
                <a16:creationId xmlns:a16="http://schemas.microsoft.com/office/drawing/2014/main" id="{AB2C91E8-4E61-9141-8BB3-88A55C3B7C2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620268" y="1077692"/>
            <a:ext cx="1683231" cy="2929794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3" name="Picture Placeholder 8">
            <a:extLst>
              <a:ext uri="{FF2B5EF4-FFF2-40B4-BE49-F238E27FC236}">
                <a16:creationId xmlns:a16="http://schemas.microsoft.com/office/drawing/2014/main" id="{ADAE821A-2E43-8840-8440-297C0956B27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068084" y="1077692"/>
            <a:ext cx="1683231" cy="2929794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4" name="Picture Placeholder 8">
            <a:extLst>
              <a:ext uri="{FF2B5EF4-FFF2-40B4-BE49-F238E27FC236}">
                <a16:creationId xmlns:a16="http://schemas.microsoft.com/office/drawing/2014/main" id="{C5AF60E4-32B3-AF4F-8C87-A4FCD0BEED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44110" y="1082335"/>
            <a:ext cx="1683231" cy="29251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4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43" grpId="0" animBg="1"/>
      <p:bldP spid="43" grpId="1" animBg="1"/>
      <p:bldP spid="44" grpId="0" animBg="1"/>
      <p:bldP spid="44" grpId="1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BCF96FE-8515-DE46-BDEC-64F8185D3005}"/>
              </a:ext>
            </a:extLst>
          </p:cNvPr>
          <p:cNvGrpSpPr/>
          <p:nvPr userDrawn="1"/>
        </p:nvGrpSpPr>
        <p:grpSpPr>
          <a:xfrm>
            <a:off x="3506563" y="-1551088"/>
            <a:ext cx="4879579" cy="8341160"/>
            <a:chOff x="4675416" y="-2068118"/>
            <a:chExt cx="6506105" cy="11121547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675416" y="-2068118"/>
              <a:ext cx="6506105" cy="11121547"/>
            </a:xfrm>
            <a:prstGeom prst="rect">
              <a:avLst/>
            </a:prstGeom>
            <a:effectLst/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54091" y="623455"/>
              <a:ext cx="2388867" cy="4870248"/>
            </a:xfrm>
            <a:prstGeom prst="rect">
              <a:avLst/>
            </a:prstGeom>
            <a:effectLst/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79A993D-2290-0249-9D4F-83C7F4A0C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8119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55251FD-5E23-C64A-B6BF-363058C4972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173988" y="916664"/>
            <a:ext cx="1582161" cy="278394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0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  <p:extLst>
    <p:ext uri="{DCECCB84-F9BA-43D5-87BE-67443E8EF086}">
      <p15:sldGuideLst xmlns:p15="http://schemas.microsoft.com/office/powerpoint/2012/main">
        <p15:guide id="6" pos="3840">
          <p15:clr>
            <a:srgbClr val="FBAE40"/>
          </p15:clr>
        </p15:guide>
        <p15:guide id="8" pos="655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360892"/>
            <a:ext cx="8458200" cy="4122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4277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8322" y="2282586"/>
            <a:ext cx="1634835" cy="319370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800" y="820593"/>
            <a:ext cx="1634835" cy="31937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5314" y="-420529"/>
            <a:ext cx="1634835" cy="3193708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E3329C1-C33B-CE44-B402-715ABAEE47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219653" y="2760903"/>
            <a:ext cx="1259957" cy="223661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33E3FECC-D370-7A4E-8D63-22716D633F3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746010" y="1292351"/>
            <a:ext cx="1259957" cy="223661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8885905-FEC4-E242-BF71-F00378D43B2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278525" y="51230"/>
            <a:ext cx="1259957" cy="223661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AA3CC8-13FB-404B-AD3D-769550945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8" y="710028"/>
            <a:ext cx="3041329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203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  <p:extLst>
    <p:ext uri="{DCECCB84-F9BA-43D5-87BE-67443E8EF086}">
      <p15:sldGuideLst xmlns:p15="http://schemas.microsoft.com/office/powerpoint/2012/main">
        <p15:guide id="3" pos="7248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1" y="608107"/>
            <a:ext cx="3704545" cy="514350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1A85A-9597-0B43-BE64-82414B4D2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35526AF2-DD41-6D4F-BF29-E7C709CE165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929612" y="1201846"/>
            <a:ext cx="2980855" cy="396881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0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664153" y="2096400"/>
            <a:ext cx="810000" cy="81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422020" y="2096400"/>
            <a:ext cx="810000" cy="81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179351" y="2096400"/>
            <a:ext cx="810000" cy="81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1906286" y="2096400"/>
            <a:ext cx="810000" cy="81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99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48879" y="2096400"/>
            <a:ext cx="810000" cy="81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91976" y="2096400"/>
            <a:ext cx="810000" cy="81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2203538" y="2096400"/>
            <a:ext cx="810000" cy="81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68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9" grpId="0" animBg="1"/>
      <p:bldP spid="19" grpId="1" animBg="1"/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007276" y="1613698"/>
            <a:ext cx="1578461" cy="157846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798588" y="1613698"/>
            <a:ext cx="1578461" cy="1578461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589899" y="1613698"/>
            <a:ext cx="1578461" cy="1578461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1215965" y="1611294"/>
            <a:ext cx="1578461" cy="1578461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8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E55A12D-11E0-437B-89DE-E19CBD799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28" y="881478"/>
            <a:ext cx="7609959" cy="1235558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 sz="8998" b="1" i="0">
                <a:latin typeface="Whitney Bold" pitchFamily="2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7A624F98-6334-4710-B5FE-8EC9CCAE031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1" y="-22860"/>
            <a:ext cx="4564380" cy="5166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6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7" grpId="1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6B31180B-D27B-49BA-B411-1ED0D6A231C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520475" y="844153"/>
            <a:ext cx="1727597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2E1553D6-1DEC-4C3C-9DE1-9BDD1DD6280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520475" y="2681969"/>
            <a:ext cx="2122838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07B0349-B996-4D43-A51A-890FFA32862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256780" y="2681969"/>
            <a:ext cx="2122838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043AB8B-7EAE-409D-ACA6-7B218F1EF83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82157" y="844153"/>
            <a:ext cx="3197462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9189B9FD-5B0C-4540-9969-CDE20BD730F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755448" y="2681969"/>
            <a:ext cx="2389198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72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6B31180B-D27B-49BA-B411-1ED0D6A231C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520475" y="844153"/>
            <a:ext cx="1727597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07B0349-B996-4D43-A51A-890FFA32862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520475" y="2681969"/>
            <a:ext cx="6859143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043AB8B-7EAE-409D-ACA6-7B218F1EF83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82157" y="844153"/>
            <a:ext cx="3197462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5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6B31180B-D27B-49BA-B411-1ED0D6A231C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520475" y="844153"/>
            <a:ext cx="1727597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2E1553D6-1DEC-4C3C-9DE1-9BDD1DD6280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520476" y="2681969"/>
            <a:ext cx="1727597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043AB8B-7EAE-409D-ACA6-7B218F1EF83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82157" y="844153"/>
            <a:ext cx="3197462" cy="38611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9189B9FD-5B0C-4540-9969-CDE20BD730F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351293" y="2681968"/>
            <a:ext cx="1727643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25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6B31180B-D27B-49BA-B411-1ED0D6A231C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520476" y="844153"/>
            <a:ext cx="3558437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2E1553D6-1DEC-4C3C-9DE1-9BDD1DD6280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520476" y="2681969"/>
            <a:ext cx="1727597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043AB8B-7EAE-409D-ACA6-7B218F1EF83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82157" y="844153"/>
            <a:ext cx="3197462" cy="38611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83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7" grpId="0" animBg="1"/>
      <p:bldP spid="7" grpId="1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35.xml"/><Relationship Id="rId21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60.xml"/><Relationship Id="rId63" Type="http://schemas.openxmlformats.org/officeDocument/2006/relationships/slideLayout" Target="../slideLayouts/slideLayout81.xml"/><Relationship Id="rId84" Type="http://schemas.openxmlformats.org/officeDocument/2006/relationships/slideLayout" Target="../slideLayouts/slideLayout102.xml"/><Relationship Id="rId138" Type="http://schemas.openxmlformats.org/officeDocument/2006/relationships/slideLayout" Target="../slideLayouts/slideLayout156.xml"/><Relationship Id="rId159" Type="http://schemas.openxmlformats.org/officeDocument/2006/relationships/slideLayout" Target="../slideLayouts/slideLayout177.xml"/><Relationship Id="rId107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71.xml"/><Relationship Id="rId74" Type="http://schemas.openxmlformats.org/officeDocument/2006/relationships/slideLayout" Target="../slideLayouts/slideLayout92.xml"/><Relationship Id="rId128" Type="http://schemas.openxmlformats.org/officeDocument/2006/relationships/slideLayout" Target="../slideLayouts/slideLayout146.xml"/><Relationship Id="rId149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23.xml"/><Relationship Id="rId95" Type="http://schemas.openxmlformats.org/officeDocument/2006/relationships/slideLayout" Target="../slideLayouts/slideLayout113.xml"/><Relationship Id="rId160" Type="http://schemas.openxmlformats.org/officeDocument/2006/relationships/slideLayout" Target="../slideLayouts/slideLayout178.xml"/><Relationship Id="rId22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61.xml"/><Relationship Id="rId64" Type="http://schemas.openxmlformats.org/officeDocument/2006/relationships/slideLayout" Target="../slideLayouts/slideLayout82.xml"/><Relationship Id="rId118" Type="http://schemas.openxmlformats.org/officeDocument/2006/relationships/slideLayout" Target="../slideLayouts/slideLayout136.xml"/><Relationship Id="rId139" Type="http://schemas.openxmlformats.org/officeDocument/2006/relationships/slideLayout" Target="../slideLayouts/slideLayout157.xml"/><Relationship Id="rId85" Type="http://schemas.openxmlformats.org/officeDocument/2006/relationships/slideLayout" Target="../slideLayouts/slideLayout103.xml"/><Relationship Id="rId150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33" Type="http://schemas.openxmlformats.org/officeDocument/2006/relationships/slideLayout" Target="../slideLayouts/slideLayout51.xml"/><Relationship Id="rId38" Type="http://schemas.openxmlformats.org/officeDocument/2006/relationships/slideLayout" Target="../slideLayouts/slideLayout56.xml"/><Relationship Id="rId59" Type="http://schemas.openxmlformats.org/officeDocument/2006/relationships/slideLayout" Target="../slideLayouts/slideLayout77.xml"/><Relationship Id="rId103" Type="http://schemas.openxmlformats.org/officeDocument/2006/relationships/slideLayout" Target="../slideLayouts/slideLayout121.xml"/><Relationship Id="rId108" Type="http://schemas.openxmlformats.org/officeDocument/2006/relationships/slideLayout" Target="../slideLayouts/slideLayout126.xml"/><Relationship Id="rId124" Type="http://schemas.openxmlformats.org/officeDocument/2006/relationships/slideLayout" Target="../slideLayouts/slideLayout142.xml"/><Relationship Id="rId129" Type="http://schemas.openxmlformats.org/officeDocument/2006/relationships/slideLayout" Target="../slideLayouts/slideLayout147.xml"/><Relationship Id="rId54" Type="http://schemas.openxmlformats.org/officeDocument/2006/relationships/slideLayout" Target="../slideLayouts/slideLayout72.xml"/><Relationship Id="rId70" Type="http://schemas.openxmlformats.org/officeDocument/2006/relationships/slideLayout" Target="../slideLayouts/slideLayout88.xml"/><Relationship Id="rId75" Type="http://schemas.openxmlformats.org/officeDocument/2006/relationships/slideLayout" Target="../slideLayouts/slideLayout93.xml"/><Relationship Id="rId91" Type="http://schemas.openxmlformats.org/officeDocument/2006/relationships/slideLayout" Target="../slideLayouts/slideLayout109.xml"/><Relationship Id="rId96" Type="http://schemas.openxmlformats.org/officeDocument/2006/relationships/slideLayout" Target="../slideLayouts/slideLayout114.xml"/><Relationship Id="rId140" Type="http://schemas.openxmlformats.org/officeDocument/2006/relationships/slideLayout" Target="../slideLayouts/slideLayout158.xml"/><Relationship Id="rId145" Type="http://schemas.openxmlformats.org/officeDocument/2006/relationships/slideLayout" Target="../slideLayouts/slideLayout163.xml"/><Relationship Id="rId161" Type="http://schemas.openxmlformats.org/officeDocument/2006/relationships/slideLayout" Target="../slideLayouts/slideLayout179.xml"/><Relationship Id="rId166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49" Type="http://schemas.openxmlformats.org/officeDocument/2006/relationships/slideLayout" Target="../slideLayouts/slideLayout67.xml"/><Relationship Id="rId114" Type="http://schemas.openxmlformats.org/officeDocument/2006/relationships/slideLayout" Target="../slideLayouts/slideLayout132.xml"/><Relationship Id="rId119" Type="http://schemas.openxmlformats.org/officeDocument/2006/relationships/slideLayout" Target="../slideLayouts/slideLayout137.xml"/><Relationship Id="rId44" Type="http://schemas.openxmlformats.org/officeDocument/2006/relationships/slideLayout" Target="../slideLayouts/slideLayout62.xml"/><Relationship Id="rId60" Type="http://schemas.openxmlformats.org/officeDocument/2006/relationships/slideLayout" Target="../slideLayouts/slideLayout78.xml"/><Relationship Id="rId65" Type="http://schemas.openxmlformats.org/officeDocument/2006/relationships/slideLayout" Target="../slideLayouts/slideLayout83.xml"/><Relationship Id="rId81" Type="http://schemas.openxmlformats.org/officeDocument/2006/relationships/slideLayout" Target="../slideLayouts/slideLayout99.xml"/><Relationship Id="rId86" Type="http://schemas.openxmlformats.org/officeDocument/2006/relationships/slideLayout" Target="../slideLayouts/slideLayout104.xml"/><Relationship Id="rId130" Type="http://schemas.openxmlformats.org/officeDocument/2006/relationships/slideLayout" Target="../slideLayouts/slideLayout148.xml"/><Relationship Id="rId135" Type="http://schemas.openxmlformats.org/officeDocument/2006/relationships/slideLayout" Target="../slideLayouts/slideLayout153.xml"/><Relationship Id="rId151" Type="http://schemas.openxmlformats.org/officeDocument/2006/relationships/slideLayout" Target="../slideLayouts/slideLayout169.xml"/><Relationship Id="rId156" Type="http://schemas.openxmlformats.org/officeDocument/2006/relationships/slideLayout" Target="../slideLayouts/slideLayout174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57.xml"/><Relationship Id="rId109" Type="http://schemas.openxmlformats.org/officeDocument/2006/relationships/slideLayout" Target="../slideLayouts/slideLayout127.xml"/><Relationship Id="rId34" Type="http://schemas.openxmlformats.org/officeDocument/2006/relationships/slideLayout" Target="../slideLayouts/slideLayout52.xml"/><Relationship Id="rId50" Type="http://schemas.openxmlformats.org/officeDocument/2006/relationships/slideLayout" Target="../slideLayouts/slideLayout68.xml"/><Relationship Id="rId55" Type="http://schemas.openxmlformats.org/officeDocument/2006/relationships/slideLayout" Target="../slideLayouts/slideLayout73.xml"/><Relationship Id="rId76" Type="http://schemas.openxmlformats.org/officeDocument/2006/relationships/slideLayout" Target="../slideLayouts/slideLayout94.xml"/><Relationship Id="rId97" Type="http://schemas.openxmlformats.org/officeDocument/2006/relationships/slideLayout" Target="../slideLayouts/slideLayout115.xml"/><Relationship Id="rId104" Type="http://schemas.openxmlformats.org/officeDocument/2006/relationships/slideLayout" Target="../slideLayouts/slideLayout122.xml"/><Relationship Id="rId120" Type="http://schemas.openxmlformats.org/officeDocument/2006/relationships/slideLayout" Target="../slideLayouts/slideLayout138.xml"/><Relationship Id="rId125" Type="http://schemas.openxmlformats.org/officeDocument/2006/relationships/slideLayout" Target="../slideLayouts/slideLayout143.xml"/><Relationship Id="rId141" Type="http://schemas.openxmlformats.org/officeDocument/2006/relationships/slideLayout" Target="../slideLayouts/slideLayout159.xml"/><Relationship Id="rId146" Type="http://schemas.openxmlformats.org/officeDocument/2006/relationships/slideLayout" Target="../slideLayouts/slideLayout164.xml"/><Relationship Id="rId167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25.xml"/><Relationship Id="rId71" Type="http://schemas.openxmlformats.org/officeDocument/2006/relationships/slideLayout" Target="../slideLayouts/slideLayout89.xml"/><Relationship Id="rId92" Type="http://schemas.openxmlformats.org/officeDocument/2006/relationships/slideLayout" Target="../slideLayouts/slideLayout110.xml"/><Relationship Id="rId16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42.xml"/><Relationship Id="rId40" Type="http://schemas.openxmlformats.org/officeDocument/2006/relationships/slideLayout" Target="../slideLayouts/slideLayout58.xml"/><Relationship Id="rId45" Type="http://schemas.openxmlformats.org/officeDocument/2006/relationships/slideLayout" Target="../slideLayouts/slideLayout63.xml"/><Relationship Id="rId66" Type="http://schemas.openxmlformats.org/officeDocument/2006/relationships/slideLayout" Target="../slideLayouts/slideLayout84.xml"/><Relationship Id="rId87" Type="http://schemas.openxmlformats.org/officeDocument/2006/relationships/slideLayout" Target="../slideLayouts/slideLayout105.xml"/><Relationship Id="rId110" Type="http://schemas.openxmlformats.org/officeDocument/2006/relationships/slideLayout" Target="../slideLayouts/slideLayout128.xml"/><Relationship Id="rId115" Type="http://schemas.openxmlformats.org/officeDocument/2006/relationships/slideLayout" Target="../slideLayouts/slideLayout133.xml"/><Relationship Id="rId131" Type="http://schemas.openxmlformats.org/officeDocument/2006/relationships/slideLayout" Target="../slideLayouts/slideLayout149.xml"/><Relationship Id="rId136" Type="http://schemas.openxmlformats.org/officeDocument/2006/relationships/slideLayout" Target="../slideLayouts/slideLayout154.xml"/><Relationship Id="rId157" Type="http://schemas.openxmlformats.org/officeDocument/2006/relationships/slideLayout" Target="../slideLayouts/slideLayout175.xml"/><Relationship Id="rId61" Type="http://schemas.openxmlformats.org/officeDocument/2006/relationships/slideLayout" Target="../slideLayouts/slideLayout79.xml"/><Relationship Id="rId82" Type="http://schemas.openxmlformats.org/officeDocument/2006/relationships/slideLayout" Target="../slideLayouts/slideLayout100.xml"/><Relationship Id="rId152" Type="http://schemas.openxmlformats.org/officeDocument/2006/relationships/slideLayout" Target="../slideLayouts/slideLayout170.xml"/><Relationship Id="rId1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48.xml"/><Relationship Id="rId35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74.xml"/><Relationship Id="rId77" Type="http://schemas.openxmlformats.org/officeDocument/2006/relationships/slideLayout" Target="../slideLayouts/slideLayout95.xml"/><Relationship Id="rId100" Type="http://schemas.openxmlformats.org/officeDocument/2006/relationships/slideLayout" Target="../slideLayouts/slideLayout118.xml"/><Relationship Id="rId105" Type="http://schemas.openxmlformats.org/officeDocument/2006/relationships/slideLayout" Target="../slideLayouts/slideLayout123.xml"/><Relationship Id="rId126" Type="http://schemas.openxmlformats.org/officeDocument/2006/relationships/slideLayout" Target="../slideLayouts/slideLayout144.xml"/><Relationship Id="rId147" Type="http://schemas.openxmlformats.org/officeDocument/2006/relationships/slideLayout" Target="../slideLayouts/slideLayout165.xml"/><Relationship Id="rId168" Type="http://schemas.openxmlformats.org/officeDocument/2006/relationships/theme" Target="../theme/theme4.xml"/><Relationship Id="rId8" Type="http://schemas.openxmlformats.org/officeDocument/2006/relationships/slideLayout" Target="../slideLayouts/slideLayout26.xml"/><Relationship Id="rId51" Type="http://schemas.openxmlformats.org/officeDocument/2006/relationships/slideLayout" Target="../slideLayouts/slideLayout69.xml"/><Relationship Id="rId72" Type="http://schemas.openxmlformats.org/officeDocument/2006/relationships/slideLayout" Target="../slideLayouts/slideLayout90.xml"/><Relationship Id="rId93" Type="http://schemas.openxmlformats.org/officeDocument/2006/relationships/slideLayout" Target="../slideLayouts/slideLayout111.xml"/><Relationship Id="rId98" Type="http://schemas.openxmlformats.org/officeDocument/2006/relationships/slideLayout" Target="../slideLayouts/slideLayout116.xml"/><Relationship Id="rId121" Type="http://schemas.openxmlformats.org/officeDocument/2006/relationships/slideLayout" Target="../slideLayouts/slideLayout139.xml"/><Relationship Id="rId142" Type="http://schemas.openxmlformats.org/officeDocument/2006/relationships/slideLayout" Target="../slideLayouts/slideLayout160.xml"/><Relationship Id="rId163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64.xml"/><Relationship Id="rId67" Type="http://schemas.openxmlformats.org/officeDocument/2006/relationships/slideLayout" Target="../slideLayouts/slideLayout85.xml"/><Relationship Id="rId116" Type="http://schemas.openxmlformats.org/officeDocument/2006/relationships/slideLayout" Target="../slideLayouts/slideLayout134.xml"/><Relationship Id="rId137" Type="http://schemas.openxmlformats.org/officeDocument/2006/relationships/slideLayout" Target="../slideLayouts/slideLayout155.xml"/><Relationship Id="rId158" Type="http://schemas.openxmlformats.org/officeDocument/2006/relationships/slideLayout" Target="../slideLayouts/slideLayout176.xml"/><Relationship Id="rId20" Type="http://schemas.openxmlformats.org/officeDocument/2006/relationships/slideLayout" Target="../slideLayouts/slideLayout38.xml"/><Relationship Id="rId41" Type="http://schemas.openxmlformats.org/officeDocument/2006/relationships/slideLayout" Target="../slideLayouts/slideLayout59.xml"/><Relationship Id="rId62" Type="http://schemas.openxmlformats.org/officeDocument/2006/relationships/slideLayout" Target="../slideLayouts/slideLayout80.xml"/><Relationship Id="rId83" Type="http://schemas.openxmlformats.org/officeDocument/2006/relationships/slideLayout" Target="../slideLayouts/slideLayout101.xml"/><Relationship Id="rId88" Type="http://schemas.openxmlformats.org/officeDocument/2006/relationships/slideLayout" Target="../slideLayouts/slideLayout106.xml"/><Relationship Id="rId111" Type="http://schemas.openxmlformats.org/officeDocument/2006/relationships/slideLayout" Target="../slideLayouts/slideLayout129.xml"/><Relationship Id="rId132" Type="http://schemas.openxmlformats.org/officeDocument/2006/relationships/slideLayout" Target="../slideLayouts/slideLayout150.xml"/><Relationship Id="rId153" Type="http://schemas.openxmlformats.org/officeDocument/2006/relationships/slideLayout" Target="../slideLayouts/slideLayout171.xml"/><Relationship Id="rId15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75.xml"/><Relationship Id="rId106" Type="http://schemas.openxmlformats.org/officeDocument/2006/relationships/slideLayout" Target="../slideLayouts/slideLayout124.xml"/><Relationship Id="rId127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70.xml"/><Relationship Id="rId73" Type="http://schemas.openxmlformats.org/officeDocument/2006/relationships/slideLayout" Target="../slideLayouts/slideLayout91.xml"/><Relationship Id="rId78" Type="http://schemas.openxmlformats.org/officeDocument/2006/relationships/slideLayout" Target="../slideLayouts/slideLayout96.xml"/><Relationship Id="rId94" Type="http://schemas.openxmlformats.org/officeDocument/2006/relationships/slideLayout" Target="../slideLayouts/slideLayout112.xml"/><Relationship Id="rId99" Type="http://schemas.openxmlformats.org/officeDocument/2006/relationships/slideLayout" Target="../slideLayouts/slideLayout117.xml"/><Relationship Id="rId101" Type="http://schemas.openxmlformats.org/officeDocument/2006/relationships/slideLayout" Target="../slideLayouts/slideLayout119.xml"/><Relationship Id="rId122" Type="http://schemas.openxmlformats.org/officeDocument/2006/relationships/slideLayout" Target="../slideLayouts/slideLayout140.xml"/><Relationship Id="rId143" Type="http://schemas.openxmlformats.org/officeDocument/2006/relationships/slideLayout" Target="../slideLayouts/slideLayout161.xml"/><Relationship Id="rId148" Type="http://schemas.openxmlformats.org/officeDocument/2006/relationships/slideLayout" Target="../slideLayouts/slideLayout166.xml"/><Relationship Id="rId164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44.xml"/><Relationship Id="rId47" Type="http://schemas.openxmlformats.org/officeDocument/2006/relationships/slideLayout" Target="../slideLayouts/slideLayout65.xml"/><Relationship Id="rId68" Type="http://schemas.openxmlformats.org/officeDocument/2006/relationships/slideLayout" Target="../slideLayouts/slideLayout86.xml"/><Relationship Id="rId89" Type="http://schemas.openxmlformats.org/officeDocument/2006/relationships/slideLayout" Target="../slideLayouts/slideLayout107.xml"/><Relationship Id="rId112" Type="http://schemas.openxmlformats.org/officeDocument/2006/relationships/slideLayout" Target="../slideLayouts/slideLayout130.xml"/><Relationship Id="rId133" Type="http://schemas.openxmlformats.org/officeDocument/2006/relationships/slideLayout" Target="../slideLayouts/slideLayout151.xml"/><Relationship Id="rId154" Type="http://schemas.openxmlformats.org/officeDocument/2006/relationships/slideLayout" Target="../slideLayouts/slideLayout172.xml"/><Relationship Id="rId16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55.xml"/><Relationship Id="rId58" Type="http://schemas.openxmlformats.org/officeDocument/2006/relationships/slideLayout" Target="../slideLayouts/slideLayout76.xml"/><Relationship Id="rId79" Type="http://schemas.openxmlformats.org/officeDocument/2006/relationships/slideLayout" Target="../slideLayouts/slideLayout97.xml"/><Relationship Id="rId102" Type="http://schemas.openxmlformats.org/officeDocument/2006/relationships/slideLayout" Target="../slideLayouts/slideLayout120.xml"/><Relationship Id="rId123" Type="http://schemas.openxmlformats.org/officeDocument/2006/relationships/slideLayout" Target="../slideLayouts/slideLayout141.xml"/><Relationship Id="rId144" Type="http://schemas.openxmlformats.org/officeDocument/2006/relationships/slideLayout" Target="../slideLayouts/slideLayout162.xml"/><Relationship Id="rId90" Type="http://schemas.openxmlformats.org/officeDocument/2006/relationships/slideLayout" Target="../slideLayouts/slideLayout108.xml"/><Relationship Id="rId165" Type="http://schemas.openxmlformats.org/officeDocument/2006/relationships/slideLayout" Target="../slideLayouts/slideLayout183.xml"/><Relationship Id="rId27" Type="http://schemas.openxmlformats.org/officeDocument/2006/relationships/slideLayout" Target="../slideLayouts/slideLayout45.xml"/><Relationship Id="rId48" Type="http://schemas.openxmlformats.org/officeDocument/2006/relationships/slideLayout" Target="../slideLayouts/slideLayout66.xml"/><Relationship Id="rId69" Type="http://schemas.openxmlformats.org/officeDocument/2006/relationships/slideLayout" Target="../slideLayouts/slideLayout87.xml"/><Relationship Id="rId113" Type="http://schemas.openxmlformats.org/officeDocument/2006/relationships/slideLayout" Target="../slideLayouts/slideLayout131.xml"/><Relationship Id="rId134" Type="http://schemas.openxmlformats.org/officeDocument/2006/relationships/slideLayout" Target="../slideLayouts/slideLayout152.xml"/><Relationship Id="rId80" Type="http://schemas.openxmlformats.org/officeDocument/2006/relationships/slideLayout" Target="../slideLayouts/slideLayout98.xml"/><Relationship Id="rId155" Type="http://schemas.openxmlformats.org/officeDocument/2006/relationships/slideLayout" Target="../slideLayouts/slideLayout17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9.xml"/><Relationship Id="rId18" Type="http://schemas.openxmlformats.org/officeDocument/2006/relationships/slideLayout" Target="../slideLayouts/slideLayout214.xml"/><Relationship Id="rId26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199.xml"/><Relationship Id="rId21" Type="http://schemas.openxmlformats.org/officeDocument/2006/relationships/slideLayout" Target="../slideLayouts/slideLayout217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8.xml"/><Relationship Id="rId17" Type="http://schemas.openxmlformats.org/officeDocument/2006/relationships/slideLayout" Target="../slideLayouts/slideLayout213.xml"/><Relationship Id="rId25" Type="http://schemas.openxmlformats.org/officeDocument/2006/relationships/slideLayout" Target="../slideLayouts/slideLayout221.xml"/><Relationship Id="rId33" Type="http://schemas.openxmlformats.org/officeDocument/2006/relationships/slideLayout" Target="../slideLayouts/slideLayout229.xml"/><Relationship Id="rId2" Type="http://schemas.openxmlformats.org/officeDocument/2006/relationships/slideLayout" Target="../slideLayouts/slideLayout198.xml"/><Relationship Id="rId16" Type="http://schemas.openxmlformats.org/officeDocument/2006/relationships/slideLayout" Target="../slideLayouts/slideLayout212.xml"/><Relationship Id="rId20" Type="http://schemas.openxmlformats.org/officeDocument/2006/relationships/slideLayout" Target="../slideLayouts/slideLayout216.xml"/><Relationship Id="rId29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24" Type="http://schemas.openxmlformats.org/officeDocument/2006/relationships/slideLayout" Target="../slideLayouts/slideLayout220.xml"/><Relationship Id="rId32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01.xml"/><Relationship Id="rId15" Type="http://schemas.openxmlformats.org/officeDocument/2006/relationships/slideLayout" Target="../slideLayouts/slideLayout211.xml"/><Relationship Id="rId23" Type="http://schemas.openxmlformats.org/officeDocument/2006/relationships/slideLayout" Target="../slideLayouts/slideLayout219.xml"/><Relationship Id="rId28" Type="http://schemas.openxmlformats.org/officeDocument/2006/relationships/slideLayout" Target="../slideLayouts/slideLayout224.xml"/><Relationship Id="rId10" Type="http://schemas.openxmlformats.org/officeDocument/2006/relationships/slideLayout" Target="../slideLayouts/slideLayout206.xml"/><Relationship Id="rId19" Type="http://schemas.openxmlformats.org/officeDocument/2006/relationships/slideLayout" Target="../slideLayouts/slideLayout215.xml"/><Relationship Id="rId31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Relationship Id="rId14" Type="http://schemas.openxmlformats.org/officeDocument/2006/relationships/slideLayout" Target="../slideLayouts/slideLayout210.xml"/><Relationship Id="rId22" Type="http://schemas.openxmlformats.org/officeDocument/2006/relationships/slideLayout" Target="../slideLayouts/slideLayout218.xml"/><Relationship Id="rId27" Type="http://schemas.openxmlformats.org/officeDocument/2006/relationships/slideLayout" Target="../slideLayouts/slideLayout223.xml"/><Relationship Id="rId30" Type="http://schemas.openxmlformats.org/officeDocument/2006/relationships/slideLayout" Target="../slideLayouts/slideLayout226.xml"/><Relationship Id="rId35" Type="http://schemas.openxmlformats.org/officeDocument/2006/relationships/image" Target="../media/image9.png"/><Relationship Id="rId8" Type="http://schemas.openxmlformats.org/officeDocument/2006/relationships/slideLayout" Target="../slideLayouts/slideLayout2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742950"/>
            <a:ext cx="8382000" cy="3851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1748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4" r:id="rId6"/>
    <p:sldLayoutId id="2147483685" r:id="rId7"/>
    <p:sldLayoutId id="2147483686" r:id="rId8"/>
    <p:sldLayoutId id="2147483687" r:id="rId9"/>
    <p:sldLayoutId id="2147483689" r:id="rId10"/>
    <p:sldLayoutId id="2147483660" r:id="rId11"/>
    <p:sldLayoutId id="2147483674" r:id="rId12"/>
    <p:sldLayoutId id="2147483919" r:id="rId13"/>
  </p:sldLayoutIdLst>
  <p:txStyles>
    <p:titleStyle>
      <a:lvl1pPr algn="l" defTabSz="685800" rtl="0" eaLnBrk="1" latinLnBrk="0" hangingPunct="1">
        <a:spcBef>
          <a:spcPct val="0"/>
        </a:spcBef>
        <a:buNone/>
        <a:defRPr sz="3600" b="1" i="0" kern="1200">
          <a:solidFill>
            <a:schemeClr val="accent6"/>
          </a:solidFill>
          <a:latin typeface="Tungsten Semibold" charset="0"/>
          <a:ea typeface="Tungsten Semibold" charset="0"/>
          <a:cs typeface="Tungsten Semibold" charset="0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1pPr>
      <a:lvl2pPr marL="3429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2pPr>
      <a:lvl3pPr marL="6858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3pPr>
      <a:lvl4pPr marL="10287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4pPr>
      <a:lvl5pPr marL="13716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51D4DE5-B67E-6E4F-B654-53ADA7D8FE1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911" y="4638165"/>
            <a:ext cx="708546" cy="42347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85589B0-3B19-F848-8720-E15ADB1B04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764" y="4787792"/>
            <a:ext cx="30861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99" b="0" i="0">
                <a:solidFill>
                  <a:schemeClr val="tx1">
                    <a:tint val="75000"/>
                  </a:schemeClr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2019. All Rights Reserved.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7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</p:sldLayoutIdLst>
  <p:hf sldNum="0" hdr="0" dt="0"/>
  <p:txStyles>
    <p:titleStyle>
      <a:lvl1pPr algn="l" defTabSz="913577" rtl="0" eaLnBrk="1" latinLnBrk="0" hangingPunct="1">
        <a:lnSpc>
          <a:spcPct val="90000"/>
        </a:lnSpc>
        <a:spcBef>
          <a:spcPct val="0"/>
        </a:spcBef>
        <a:buNone/>
        <a:defRPr sz="43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94" indent="-228394" algn="l" defTabSz="913577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7" kern="1200">
          <a:solidFill>
            <a:schemeClr val="tx1"/>
          </a:solidFill>
          <a:latin typeface="+mn-lt"/>
          <a:ea typeface="+mn-ea"/>
          <a:cs typeface="+mn-cs"/>
        </a:defRPr>
      </a:lvl1pPr>
      <a:lvl2pPr marL="685183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1971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760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5548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2337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9125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5914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2702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89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577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366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154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943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731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520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4308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09B53-BFCF-ED49-A4F0-92572F9F55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0000" bIns="45720" rtlCol="0" anchor="ctr"/>
          <a:lstStyle>
            <a:lvl1pPr algn="l">
              <a:defRPr sz="599" b="0" i="0">
                <a:solidFill>
                  <a:schemeClr val="tx1">
                    <a:tint val="75000"/>
                    <a:alpha val="50000"/>
                  </a:schemeClr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02EB53E8-CB9B-5B48-8E6E-8ACB21FA0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70878"/>
          </a:xfrm>
          <a:prstGeom prst="rect">
            <a:avLst/>
          </a:prstGeom>
        </p:spPr>
        <p:txBody>
          <a:bodyPr vert="horz" lIns="91440" tIns="270000" rIns="91440" bIns="4680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0036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hf sldNum="0" hdr="0" dt="0"/>
  <p:txStyles>
    <p:titleStyle>
      <a:lvl1pPr algn="ctr" defTabSz="913554" rtl="0" eaLnBrk="1" latinLnBrk="0" hangingPunct="1">
        <a:lnSpc>
          <a:spcPct val="90000"/>
        </a:lnSpc>
        <a:spcBef>
          <a:spcPct val="0"/>
        </a:spcBef>
        <a:buNone/>
        <a:defRPr sz="3750" kern="1200">
          <a:solidFill>
            <a:schemeClr val="tx1"/>
          </a:solidFill>
          <a:latin typeface="Tungsten Medium" pitchFamily="2" charset="0"/>
          <a:ea typeface="+mj-ea"/>
          <a:cs typeface="+mj-cs"/>
        </a:defRPr>
      </a:lvl1pPr>
    </p:titleStyle>
    <p:bodyStyle>
      <a:lvl1pPr marL="228389" indent="-228389" algn="l" defTabSz="913554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166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1943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720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5497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2274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69051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5828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2605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777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554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331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108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3886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0663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7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6864523" cy="937384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/>
              <a:t>Your title here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1618" y="1885950"/>
            <a:ext cx="6864524" cy="25717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Write here subtitle</a:t>
            </a:r>
          </a:p>
          <a:p>
            <a:pPr lvl="1"/>
            <a:r>
              <a:rPr lang="en-US"/>
              <a:t>Write here subtitle</a:t>
            </a:r>
          </a:p>
          <a:p>
            <a:pPr lvl="1"/>
            <a:r>
              <a:rPr lang="en-US"/>
              <a:t>Write here subtitle</a:t>
            </a:r>
          </a:p>
          <a:p>
            <a:pPr lvl="2"/>
            <a:r>
              <a:rPr lang="en-US"/>
              <a:t>Write here text</a:t>
            </a:r>
          </a:p>
          <a:p>
            <a:pPr lvl="3"/>
            <a:r>
              <a:rPr lang="en-US"/>
              <a:t>Write here text</a:t>
            </a:r>
          </a:p>
          <a:p>
            <a:pPr lvl="4"/>
            <a:r>
              <a:rPr lang="en-US"/>
              <a:t>Write here text 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" y="4718604"/>
            <a:ext cx="752890" cy="42489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9" b="0" i="0">
              <a:latin typeface="Whitney-Medium" pitchFamily="2" charset="0"/>
            </a:endParaRPr>
          </a:p>
        </p:txBody>
      </p:sp>
      <p:sp>
        <p:nvSpPr>
          <p:cNvPr id="26" name="Slide Number Placeholder 24"/>
          <p:cNvSpPr txBox="1">
            <a:spLocks/>
          </p:cNvSpPr>
          <p:nvPr userDrawn="1"/>
        </p:nvSpPr>
        <p:spPr>
          <a:xfrm>
            <a:off x="0" y="4782172"/>
            <a:ext cx="752889" cy="273844"/>
          </a:xfrm>
          <a:prstGeom prst="rect">
            <a:avLst/>
          </a:prstGeom>
        </p:spPr>
        <p:txBody>
          <a:bodyPr vert="horz" lIns="68562" tIns="34281" rIns="68562" bIns="34281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600" b="1" i="0" smtClean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rPr>
              <a:pPr algn="ctr"/>
              <a:t>‹#›</a:t>
            </a:fld>
            <a:endParaRPr lang="en-US" sz="600" b="1" i="0">
              <a:solidFill>
                <a:schemeClr val="tx1"/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78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  <p:sldLayoutId id="2147483732" r:id="rId28"/>
    <p:sldLayoutId id="2147483733" r:id="rId29"/>
    <p:sldLayoutId id="2147483734" r:id="rId30"/>
    <p:sldLayoutId id="2147483735" r:id="rId31"/>
    <p:sldLayoutId id="2147483736" r:id="rId32"/>
    <p:sldLayoutId id="2147483737" r:id="rId33"/>
    <p:sldLayoutId id="2147483738" r:id="rId34"/>
    <p:sldLayoutId id="2147483739" r:id="rId35"/>
    <p:sldLayoutId id="2147483740" r:id="rId36"/>
    <p:sldLayoutId id="2147483741" r:id="rId37"/>
    <p:sldLayoutId id="2147483742" r:id="rId38"/>
    <p:sldLayoutId id="2147483743" r:id="rId39"/>
    <p:sldLayoutId id="2147483744" r:id="rId40"/>
    <p:sldLayoutId id="2147483745" r:id="rId41"/>
    <p:sldLayoutId id="2147483746" r:id="rId42"/>
    <p:sldLayoutId id="2147483747" r:id="rId43"/>
    <p:sldLayoutId id="2147483748" r:id="rId44"/>
    <p:sldLayoutId id="2147483749" r:id="rId45"/>
    <p:sldLayoutId id="2147483750" r:id="rId46"/>
    <p:sldLayoutId id="2147483751" r:id="rId47"/>
    <p:sldLayoutId id="2147483752" r:id="rId48"/>
    <p:sldLayoutId id="2147483753" r:id="rId49"/>
    <p:sldLayoutId id="2147483754" r:id="rId50"/>
    <p:sldLayoutId id="2147483755" r:id="rId51"/>
    <p:sldLayoutId id="2147483756" r:id="rId52"/>
    <p:sldLayoutId id="2147483757" r:id="rId53"/>
    <p:sldLayoutId id="2147483758" r:id="rId54"/>
    <p:sldLayoutId id="2147483759" r:id="rId55"/>
    <p:sldLayoutId id="2147483760" r:id="rId56"/>
    <p:sldLayoutId id="2147483761" r:id="rId57"/>
    <p:sldLayoutId id="2147483762" r:id="rId58"/>
    <p:sldLayoutId id="2147483763" r:id="rId59"/>
    <p:sldLayoutId id="2147483764" r:id="rId60"/>
    <p:sldLayoutId id="2147483765" r:id="rId61"/>
    <p:sldLayoutId id="2147483766" r:id="rId62"/>
    <p:sldLayoutId id="2147483767" r:id="rId63"/>
    <p:sldLayoutId id="2147483768" r:id="rId64"/>
    <p:sldLayoutId id="2147483769" r:id="rId65"/>
    <p:sldLayoutId id="2147483770" r:id="rId66"/>
    <p:sldLayoutId id="2147483771" r:id="rId67"/>
    <p:sldLayoutId id="2147483772" r:id="rId68"/>
    <p:sldLayoutId id="2147483773" r:id="rId69"/>
    <p:sldLayoutId id="2147483774" r:id="rId70"/>
    <p:sldLayoutId id="2147483775" r:id="rId71"/>
    <p:sldLayoutId id="2147483776" r:id="rId72"/>
    <p:sldLayoutId id="2147483777" r:id="rId73"/>
    <p:sldLayoutId id="2147483778" r:id="rId74"/>
    <p:sldLayoutId id="2147483779" r:id="rId75"/>
    <p:sldLayoutId id="2147483780" r:id="rId76"/>
    <p:sldLayoutId id="2147483781" r:id="rId77"/>
    <p:sldLayoutId id="2147483782" r:id="rId78"/>
    <p:sldLayoutId id="2147483783" r:id="rId79"/>
    <p:sldLayoutId id="2147483784" r:id="rId80"/>
    <p:sldLayoutId id="2147483785" r:id="rId81"/>
    <p:sldLayoutId id="2147483786" r:id="rId82"/>
    <p:sldLayoutId id="2147483787" r:id="rId83"/>
    <p:sldLayoutId id="2147483788" r:id="rId84"/>
    <p:sldLayoutId id="2147483789" r:id="rId85"/>
    <p:sldLayoutId id="2147483790" r:id="rId86"/>
    <p:sldLayoutId id="2147483791" r:id="rId87"/>
    <p:sldLayoutId id="2147483792" r:id="rId88"/>
    <p:sldLayoutId id="2147483793" r:id="rId89"/>
    <p:sldLayoutId id="2147483794" r:id="rId90"/>
    <p:sldLayoutId id="2147483795" r:id="rId91"/>
    <p:sldLayoutId id="2147483796" r:id="rId92"/>
    <p:sldLayoutId id="2147483797" r:id="rId93"/>
    <p:sldLayoutId id="2147483798" r:id="rId94"/>
    <p:sldLayoutId id="2147483799" r:id="rId95"/>
    <p:sldLayoutId id="2147483800" r:id="rId96"/>
    <p:sldLayoutId id="2147483801" r:id="rId97"/>
    <p:sldLayoutId id="2147483802" r:id="rId98"/>
    <p:sldLayoutId id="2147483803" r:id="rId99"/>
    <p:sldLayoutId id="2147483804" r:id="rId100"/>
    <p:sldLayoutId id="2147483805" r:id="rId101"/>
    <p:sldLayoutId id="2147483806" r:id="rId102"/>
    <p:sldLayoutId id="2147483807" r:id="rId103"/>
    <p:sldLayoutId id="2147483808" r:id="rId104"/>
    <p:sldLayoutId id="2147483809" r:id="rId105"/>
    <p:sldLayoutId id="2147483810" r:id="rId106"/>
    <p:sldLayoutId id="2147483811" r:id="rId107"/>
    <p:sldLayoutId id="2147483812" r:id="rId108"/>
    <p:sldLayoutId id="2147483813" r:id="rId109"/>
    <p:sldLayoutId id="2147483814" r:id="rId110"/>
    <p:sldLayoutId id="2147483815" r:id="rId111"/>
    <p:sldLayoutId id="2147483816" r:id="rId112"/>
    <p:sldLayoutId id="2147483817" r:id="rId113"/>
    <p:sldLayoutId id="2147483818" r:id="rId114"/>
    <p:sldLayoutId id="2147483819" r:id="rId115"/>
    <p:sldLayoutId id="2147483820" r:id="rId116"/>
    <p:sldLayoutId id="2147483821" r:id="rId117"/>
    <p:sldLayoutId id="2147483822" r:id="rId118"/>
    <p:sldLayoutId id="2147483823" r:id="rId119"/>
    <p:sldLayoutId id="2147483824" r:id="rId120"/>
    <p:sldLayoutId id="2147483825" r:id="rId121"/>
    <p:sldLayoutId id="2147483826" r:id="rId122"/>
    <p:sldLayoutId id="2147483827" r:id="rId123"/>
    <p:sldLayoutId id="2147483828" r:id="rId124"/>
    <p:sldLayoutId id="2147483829" r:id="rId125"/>
    <p:sldLayoutId id="2147483830" r:id="rId126"/>
    <p:sldLayoutId id="2147483831" r:id="rId127"/>
    <p:sldLayoutId id="2147483832" r:id="rId128"/>
    <p:sldLayoutId id="2147483833" r:id="rId129"/>
    <p:sldLayoutId id="2147483834" r:id="rId130"/>
    <p:sldLayoutId id="2147483835" r:id="rId131"/>
    <p:sldLayoutId id="2147483836" r:id="rId132"/>
    <p:sldLayoutId id="2147483837" r:id="rId133"/>
    <p:sldLayoutId id="2147483838" r:id="rId134"/>
    <p:sldLayoutId id="2147483839" r:id="rId135"/>
    <p:sldLayoutId id="2147483840" r:id="rId136"/>
    <p:sldLayoutId id="2147483842" r:id="rId137"/>
    <p:sldLayoutId id="2147483843" r:id="rId138"/>
    <p:sldLayoutId id="2147483844" r:id="rId139"/>
    <p:sldLayoutId id="2147483845" r:id="rId140"/>
    <p:sldLayoutId id="2147483846" r:id="rId141"/>
    <p:sldLayoutId id="2147483847" r:id="rId142"/>
    <p:sldLayoutId id="2147483848" r:id="rId143"/>
    <p:sldLayoutId id="2147483849" r:id="rId144"/>
    <p:sldLayoutId id="2147483850" r:id="rId145"/>
    <p:sldLayoutId id="2147483851" r:id="rId146"/>
    <p:sldLayoutId id="2147483852" r:id="rId147"/>
    <p:sldLayoutId id="2147483853" r:id="rId148"/>
    <p:sldLayoutId id="2147483854" r:id="rId149"/>
    <p:sldLayoutId id="2147483855" r:id="rId150"/>
    <p:sldLayoutId id="2147483856" r:id="rId151"/>
    <p:sldLayoutId id="2147483857" r:id="rId152"/>
    <p:sldLayoutId id="2147483858" r:id="rId153"/>
    <p:sldLayoutId id="2147483859" r:id="rId154"/>
    <p:sldLayoutId id="2147483860" r:id="rId155"/>
    <p:sldLayoutId id="2147483861" r:id="rId156"/>
    <p:sldLayoutId id="2147483862" r:id="rId157"/>
    <p:sldLayoutId id="2147483863" r:id="rId158"/>
    <p:sldLayoutId id="2147483864" r:id="rId159"/>
    <p:sldLayoutId id="2147483865" r:id="rId160"/>
    <p:sldLayoutId id="2147483866" r:id="rId161"/>
    <p:sldLayoutId id="2147483867" r:id="rId162"/>
    <p:sldLayoutId id="2147483868" r:id="rId163"/>
    <p:sldLayoutId id="2147483869" r:id="rId164"/>
    <p:sldLayoutId id="2147483870" r:id="rId165"/>
    <p:sldLayoutId id="2147483871" r:id="rId166"/>
    <p:sldLayoutId id="2147483872" r:id="rId16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hdr="0" ftr="0" dt="0"/>
  <p:txStyles>
    <p:titleStyle>
      <a:lvl1pPr algn="l" defTabSz="685568" rtl="0" eaLnBrk="1" latinLnBrk="0" hangingPunct="1">
        <a:lnSpc>
          <a:spcPct val="80000"/>
        </a:lnSpc>
        <a:spcBef>
          <a:spcPct val="0"/>
        </a:spcBef>
        <a:buNone/>
        <a:defRPr sz="2699" b="1" i="0" kern="1200" spc="-75" baseline="0">
          <a:solidFill>
            <a:schemeClr val="tx1"/>
          </a:solidFill>
          <a:latin typeface="Whitney Bold" pitchFamily="2" charset="0"/>
          <a:ea typeface="Whitney Book" pitchFamily="2" charset="0"/>
          <a:cs typeface="Whitney Book" pitchFamily="2" charset="0"/>
        </a:defRPr>
      </a:lvl1pPr>
    </p:titleStyle>
    <p:bodyStyle>
      <a:lvl1pPr marL="0" indent="0" algn="l" defTabSz="685568" rtl="0" eaLnBrk="1" latinLnBrk="0" hangingPunct="1">
        <a:lnSpc>
          <a:spcPct val="150000"/>
        </a:lnSpc>
        <a:spcBef>
          <a:spcPts val="750"/>
        </a:spcBef>
        <a:buFont typeface="Arial" panose="020B0604020202020204" pitchFamily="34" charset="0"/>
        <a:buNone/>
        <a:defRPr sz="2100" b="0" i="0" kern="1200">
          <a:solidFill>
            <a:schemeClr val="tx1"/>
          </a:solidFill>
          <a:latin typeface="Whitney-Medium" pitchFamily="2" charset="0"/>
          <a:ea typeface="+mn-ea"/>
          <a:cs typeface="+mn-cs"/>
        </a:defRPr>
      </a:lvl1pPr>
      <a:lvl2pPr marL="0" indent="0" algn="l" defTabSz="685568" rtl="0" eaLnBrk="1" latinLnBrk="0" hangingPunct="1">
        <a:lnSpc>
          <a:spcPct val="150000"/>
        </a:lnSpc>
        <a:spcBef>
          <a:spcPts val="374"/>
        </a:spcBef>
        <a:buFont typeface="Arial" panose="020B0604020202020204" pitchFamily="34" charset="0"/>
        <a:buNone/>
        <a:defRPr sz="1350" b="0" i="0" kern="1200">
          <a:solidFill>
            <a:schemeClr val="tx1"/>
          </a:solidFill>
          <a:latin typeface="Whitney-Medium" pitchFamily="2" charset="0"/>
          <a:ea typeface="+mn-ea"/>
          <a:cs typeface="+mn-cs"/>
        </a:defRPr>
      </a:lvl2pPr>
      <a:lvl3pPr marL="0" indent="0" algn="l" defTabSz="685568" rtl="0" eaLnBrk="1" latinLnBrk="0" hangingPunct="1">
        <a:lnSpc>
          <a:spcPct val="150000"/>
        </a:lnSpc>
        <a:spcBef>
          <a:spcPts val="374"/>
        </a:spcBef>
        <a:buFont typeface="Arial" panose="020B0604020202020204" pitchFamily="34" charset="0"/>
        <a:buNone/>
        <a:defRPr sz="900" b="0" i="0" kern="1200">
          <a:solidFill>
            <a:schemeClr val="tx1"/>
          </a:solidFill>
          <a:latin typeface="Whitney-Medium" pitchFamily="2" charset="0"/>
          <a:ea typeface="+mn-ea"/>
          <a:cs typeface="+mn-cs"/>
        </a:defRPr>
      </a:lvl3pPr>
      <a:lvl4pPr marL="0" indent="0" algn="l" defTabSz="685568" rtl="0" eaLnBrk="1" latinLnBrk="0" hangingPunct="1">
        <a:lnSpc>
          <a:spcPct val="150000"/>
        </a:lnSpc>
        <a:spcBef>
          <a:spcPts val="374"/>
        </a:spcBef>
        <a:buFont typeface="Arial" panose="020B0604020202020204" pitchFamily="34" charset="0"/>
        <a:buNone/>
        <a:defRPr sz="750" b="0" i="0" kern="1200">
          <a:solidFill>
            <a:schemeClr val="tx1">
              <a:alpha val="70000"/>
            </a:schemeClr>
          </a:solidFill>
          <a:latin typeface="Whitney-Medium" pitchFamily="2" charset="0"/>
          <a:ea typeface="+mn-ea"/>
          <a:cs typeface="+mn-cs"/>
        </a:defRPr>
      </a:lvl4pPr>
      <a:lvl5pPr marL="0" indent="0" algn="l" defTabSz="685568" rtl="0" eaLnBrk="1" latinLnBrk="0" hangingPunct="1">
        <a:lnSpc>
          <a:spcPct val="150000"/>
        </a:lnSpc>
        <a:spcBef>
          <a:spcPts val="374"/>
        </a:spcBef>
        <a:buFont typeface="Arial" panose="020B0604020202020204" pitchFamily="34" charset="0"/>
        <a:buNone/>
        <a:defRPr sz="750" b="0" i="0" kern="1200" baseline="0">
          <a:solidFill>
            <a:schemeClr val="tx1">
              <a:alpha val="50000"/>
            </a:schemeClr>
          </a:solidFill>
          <a:latin typeface="Whitney-Medium" pitchFamily="2" charset="0"/>
          <a:ea typeface="+mn-ea"/>
          <a:cs typeface="+mn-cs"/>
        </a:defRPr>
      </a:lvl5pPr>
      <a:lvl6pPr marL="1885310" indent="-171392" algn="l" defTabSz="685568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093" indent="-171392" algn="l" defTabSz="685568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0876" indent="-171392" algn="l" defTabSz="685568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3659" indent="-171392" algn="l" defTabSz="685568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784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568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51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34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17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01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84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268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14" orient="horz" pos="346">
          <p15:clr>
            <a:srgbClr val="F26B43"/>
          </p15:clr>
        </p15:guide>
        <p15:guide id="27" orient="horz" pos="3952">
          <p15:clr>
            <a:srgbClr val="F26B43"/>
          </p15:clr>
        </p15:guide>
        <p15:guide id="28" pos="642">
          <p15:clr>
            <a:srgbClr val="F26B43"/>
          </p15:clr>
        </p15:guide>
        <p15:guide id="29" pos="7038">
          <p15:clr>
            <a:srgbClr val="F26B43"/>
          </p15:clr>
        </p15:guide>
        <p15:guide id="44">
          <p15:clr>
            <a:srgbClr val="F26B43"/>
          </p15:clr>
        </p15:guide>
        <p15:guide id="45" pos="7680">
          <p15:clr>
            <a:srgbClr val="F26B43"/>
          </p15:clr>
        </p15:guide>
        <p15:guide id="46" orient="horz">
          <p15:clr>
            <a:srgbClr val="F26B43"/>
          </p15:clr>
        </p15:guide>
        <p15:guide id="47" orient="horz" pos="4320">
          <p15:clr>
            <a:srgbClr val="F26B43"/>
          </p15:clr>
        </p15:guide>
        <p15:guide id="48" pos="1277">
          <p15:clr>
            <a:srgbClr val="F26B43"/>
          </p15:clr>
        </p15:guide>
        <p15:guide id="51" orient="horz" pos="709">
          <p15:clr>
            <a:srgbClr val="F26B43"/>
          </p15:clr>
        </p15:guide>
        <p15:guide id="52" pos="1912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742950"/>
            <a:ext cx="8382000" cy="3851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411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685800" rtl="0" eaLnBrk="1" latinLnBrk="0" hangingPunct="1">
        <a:spcBef>
          <a:spcPct val="0"/>
        </a:spcBef>
        <a:buNone/>
        <a:defRPr sz="3600" b="1" i="0" kern="1200">
          <a:solidFill>
            <a:schemeClr val="accent6"/>
          </a:solidFill>
          <a:latin typeface="Tungsten Semibold" charset="0"/>
          <a:ea typeface="Tungsten Semibold" charset="0"/>
          <a:cs typeface="Tungsten Semibold" charset="0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1pPr>
      <a:lvl2pPr marL="3429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2pPr>
      <a:lvl3pPr marL="6858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3pPr>
      <a:lvl4pPr marL="10287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4pPr>
      <a:lvl5pPr marL="13716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085701A-2433-114E-A437-355FCF621FC0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911" y="4638165"/>
            <a:ext cx="708546" cy="42347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4E2611C-EAEA-4748-8778-4173DE283A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764" y="47877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99" b="0" i="0">
                <a:solidFill>
                  <a:schemeClr val="tx1">
                    <a:tint val="75000"/>
                  </a:schemeClr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5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  <p:sldLayoutId id="2147483898" r:id="rId13"/>
    <p:sldLayoutId id="2147483899" r:id="rId14"/>
    <p:sldLayoutId id="2147483900" r:id="rId15"/>
    <p:sldLayoutId id="2147483901" r:id="rId16"/>
    <p:sldLayoutId id="2147483902" r:id="rId17"/>
    <p:sldLayoutId id="2147483903" r:id="rId18"/>
    <p:sldLayoutId id="2147483904" r:id="rId19"/>
    <p:sldLayoutId id="2147483905" r:id="rId20"/>
    <p:sldLayoutId id="2147483906" r:id="rId21"/>
    <p:sldLayoutId id="2147483907" r:id="rId22"/>
    <p:sldLayoutId id="2147483908" r:id="rId23"/>
    <p:sldLayoutId id="2147483909" r:id="rId24"/>
    <p:sldLayoutId id="2147483910" r:id="rId25"/>
    <p:sldLayoutId id="2147483911" r:id="rId26"/>
    <p:sldLayoutId id="2147483912" r:id="rId27"/>
    <p:sldLayoutId id="2147483913" r:id="rId28"/>
    <p:sldLayoutId id="2147483914" r:id="rId29"/>
    <p:sldLayoutId id="2147483915" r:id="rId30"/>
    <p:sldLayoutId id="2147483916" r:id="rId31"/>
    <p:sldLayoutId id="2147483917" r:id="rId32"/>
    <p:sldLayoutId id="2147483918" r:id="rId33"/>
  </p:sldLayoutIdLst>
  <p:hf sldNum="0" hdr="0" dt="0"/>
  <p:txStyles>
    <p:titleStyle>
      <a:lvl1pPr algn="l" defTabSz="912709" rtl="0" eaLnBrk="1" latinLnBrk="0" hangingPunct="1">
        <a:lnSpc>
          <a:spcPct val="90000"/>
        </a:lnSpc>
        <a:spcBef>
          <a:spcPct val="0"/>
        </a:spcBef>
        <a:buNone/>
        <a:defRPr sz="439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78" indent="-228178" algn="l" defTabSz="912709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5" kern="1200">
          <a:solidFill>
            <a:schemeClr val="tx1"/>
          </a:solidFill>
          <a:latin typeface="+mn-lt"/>
          <a:ea typeface="+mn-ea"/>
          <a:cs typeface="+mn-cs"/>
        </a:defRPr>
      </a:lvl1pPr>
      <a:lvl2pPr marL="684533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6" kern="1200">
          <a:solidFill>
            <a:schemeClr val="tx1"/>
          </a:solidFill>
          <a:latin typeface="+mn-lt"/>
          <a:ea typeface="+mn-ea"/>
          <a:cs typeface="+mn-cs"/>
        </a:defRPr>
      </a:lvl2pPr>
      <a:lvl3pPr marL="1140887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7" kern="1200">
          <a:solidFill>
            <a:schemeClr val="tx1"/>
          </a:solidFill>
          <a:latin typeface="+mn-lt"/>
          <a:ea typeface="+mn-ea"/>
          <a:cs typeface="+mn-cs"/>
        </a:defRPr>
      </a:lvl3pPr>
      <a:lvl4pPr marL="1597241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2053596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509950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966305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422659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879014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1pPr>
      <a:lvl2pPr marL="456355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2pPr>
      <a:lvl3pPr marL="912709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3pPr>
      <a:lvl4pPr marL="1369064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1825418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281774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738128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194483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650837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0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0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52"/>
          <a:stretch/>
        </p:blipFill>
        <p:spPr>
          <a:xfrm flipH="1">
            <a:off x="3579104" y="0"/>
            <a:ext cx="5564896" cy="5238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298" y="0"/>
            <a:ext cx="3581402" cy="51435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198" y="1602844"/>
            <a:ext cx="34244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3200" dirty="0" err="1">
                <a:solidFill>
                  <a:schemeClr val="bg1"/>
                </a:solidFill>
                <a:latin typeface="Noto Sans CJK SC Regular" panose="020B0500000000000000" pitchFamily="34" charset="-128"/>
                <a:ea typeface="Noto Sans CJK SC Regular" panose="020B0500000000000000" pitchFamily="34" charset="-128"/>
                <a:cs typeface="Calibri" panose="020F0502020204030204" pitchFamily="34" charset="0"/>
              </a:rPr>
              <a:t>团结完成善</a:t>
            </a:r>
            <a:r>
              <a:rPr lang="en-US" sz="3200" dirty="0">
                <a:solidFill>
                  <a:schemeClr val="bg1"/>
                </a:solidFill>
                <a:latin typeface="Noto Sans CJK SC Regular" panose="020B0500000000000000" pitchFamily="34" charset="-128"/>
                <a:ea typeface="Noto Sans CJK SC Regular" panose="020B0500000000000000" pitchFamily="34" charset="-128"/>
                <a:cs typeface="Calibri" panose="020F0502020204030204" pitchFamily="34" charset="0"/>
              </a:rPr>
              <a:t/>
            </a:r>
            <a:br>
              <a:rPr lang="en-US" sz="3200" dirty="0">
                <a:solidFill>
                  <a:schemeClr val="bg1"/>
                </a:solidFill>
                <a:latin typeface="Noto Sans CJK SC Regular" panose="020B0500000000000000" pitchFamily="34" charset="-128"/>
                <a:ea typeface="Noto Sans CJK SC Regular" panose="020B0500000000000000" pitchFamily="34" charset="-128"/>
                <a:cs typeface="Calibri" panose="020F0502020204030204" pitchFamily="34" charset="0"/>
              </a:rPr>
            </a:br>
            <a:r>
              <a:rPr sz="3200" dirty="0" err="1">
                <a:solidFill>
                  <a:schemeClr val="bg1"/>
                </a:solidFill>
                <a:latin typeface="Noto Sans CJK SC Regular" panose="020B0500000000000000" pitchFamily="34" charset="-128"/>
                <a:ea typeface="Noto Sans CJK SC Regular" panose="020B0500000000000000" pitchFamily="34" charset="-128"/>
                <a:cs typeface="Calibri" panose="020F0502020204030204" pitchFamily="34" charset="0"/>
              </a:rPr>
              <a:t>举挑战赛</a:t>
            </a:r>
            <a:r>
              <a:rPr sz="3200" dirty="0">
                <a:solidFill>
                  <a:schemeClr val="bg1"/>
                </a:solidFill>
                <a:latin typeface="Noto Sans CJK SC Regular" panose="020B0500000000000000" pitchFamily="34" charset="-128"/>
                <a:ea typeface="Noto Sans CJK SC Regular" panose="020B0500000000000000" pitchFamily="34" charset="-128"/>
                <a:cs typeface="Calibri" panose="020F0502020204030204" pitchFamily="34" charset="0"/>
              </a:rPr>
              <a:t>：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200" y="2688887"/>
            <a:ext cx="34244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sz="5400" b="1" dirty="0" err="1">
                <a:solidFill>
                  <a:schemeClr val="bg1"/>
                </a:solidFill>
                <a:latin typeface="Noto Sans CJK SC Regular" panose="020B0500000000000000" pitchFamily="34" charset="-128"/>
                <a:ea typeface="Noto Sans CJK SC Regular" panose="020B0500000000000000" pitchFamily="34" charset="-128"/>
                <a:cs typeface="Calibri" panose="020F0502020204030204" pitchFamily="34" charset="0"/>
              </a:rPr>
              <a:t>新冠疫情救济</a:t>
            </a:r>
            <a:endParaRPr sz="5400" b="1" dirty="0">
              <a:solidFill>
                <a:schemeClr val="bg1"/>
              </a:solidFill>
              <a:latin typeface="Noto Sans CJK SC Regular" panose="020B0500000000000000" pitchFamily="34" charset="-128"/>
              <a:ea typeface="Noto Sans CJK SC Regular" panose="020B0500000000000000" pitchFamily="34" charset="-128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B7367F-EBBC-4F32-A061-70FC56FFD6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63"/>
          <a:stretch/>
        </p:blipFill>
        <p:spPr>
          <a:xfrm>
            <a:off x="1828800" y="438150"/>
            <a:ext cx="1273372" cy="93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8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13048-FCF7-4947-8838-4DDDAA258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95" y="745573"/>
            <a:ext cx="4301866" cy="857250"/>
          </a:xfrm>
        </p:spPr>
        <p:txBody>
          <a:bodyPr>
            <a:noAutofit/>
          </a:bodyPr>
          <a:lstStyle/>
          <a:p>
            <a:r>
              <a:rPr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新冠疫情救济挑战赛是什么？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503744-6EEE-41AB-83B3-6178E18C6881}"/>
              </a:ext>
            </a:extLst>
          </p:cNvPr>
          <p:cNvSpPr/>
          <p:nvPr/>
        </p:nvSpPr>
        <p:spPr>
          <a:xfrm>
            <a:off x="304799" y="1886080"/>
            <a:ext cx="39425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500"/>
              </a:spcAft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Noto Sans CJK SC Regular" panose="020B0500000000000000" pitchFamily="34" charset="-128"/>
                <a:ea typeface="Noto Sans CJK SC Regular" panose="020B0500000000000000" pitchFamily="34" charset="-128"/>
                <a:cs typeface="Whitney Book" charset="0"/>
              </a:rPr>
              <a:t>挑战赛介绍：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Noto Sans CJK SC Regular" panose="020B0500000000000000" pitchFamily="34" charset="-128"/>
                <a:ea typeface="Noto Sans CJK SC Regular" panose="020B0500000000000000" pitchFamily="34" charset="-128"/>
                <a:cs typeface="Whitney Book" charset="0"/>
              </a:rPr>
              <a:t>过去一年让一切都发生了改变，但也让我们更加团结。家庭互相帮助。邻里主动支持。社区之间彼此鼓励。我们要把这个势头保持下去！ </a:t>
            </a:r>
            <a:r>
              <a:rPr kumimoji="0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Noto Sans CJK SC Regular" panose="020B0500000000000000" pitchFamily="34" charset="-128"/>
                <a:ea typeface="Noto Sans CJK SC Regular" panose="020B0500000000000000" pitchFamily="34" charset="-128"/>
                <a:cs typeface="Whitney Book" charset="0"/>
              </a:rPr>
              <a:t>邀请朋友加入一项全球活动，</a:t>
            </a:r>
            <a:r>
              <a:rPr kumimoji="0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Noto Sans CJK SC Regular" panose="020B0500000000000000" pitchFamily="34" charset="-128"/>
                <a:ea typeface="Noto Sans CJK SC Regular" panose="020B0500000000000000" pitchFamily="34" charset="-128"/>
                <a:cs typeface="Whitney Book" charset="0"/>
              </a:rPr>
              <a:t>共同助力善举</a:t>
            </a:r>
            <a:r>
              <a:rPr lang="en-GB" sz="1200" dirty="0">
                <a:solidFill>
                  <a:srgbClr val="333D48"/>
                </a:solidFill>
                <a:latin typeface="Noto Sans CJK SC Regular" panose="020B0500000000000000" pitchFamily="34" charset="-128"/>
                <a:ea typeface="Noto Sans CJK SC Regular" panose="020B0500000000000000" pitchFamily="34" charset="-128"/>
                <a:cs typeface="Whitney Book" charset="0"/>
              </a:rPr>
              <a:t> 。 </a:t>
            </a:r>
            <a:r>
              <a:rPr kumimoji="0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Noto Sans CJK SC Regular" panose="020B0500000000000000" pitchFamily="34" charset="-128"/>
                <a:ea typeface="Noto Sans CJK SC Regular" panose="020B0500000000000000" pitchFamily="34" charset="-128"/>
                <a:cs typeface="Whitney Book" charset="0"/>
              </a:rPr>
              <a:t>运动起来</a:t>
            </a:r>
            <a:r>
              <a:rPr kumimoji="0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Noto Sans CJK SC Regular" panose="020B0500000000000000" pitchFamily="34" charset="-128"/>
                <a:ea typeface="Noto Sans CJK SC Regular" panose="020B0500000000000000" pitchFamily="34" charset="-128"/>
                <a:cs typeface="Whitney Book" charset="0"/>
              </a:rPr>
              <a:t>，解锁有趣的探险活动，用踏出的每一步为抗击新冠肺炎筹集资金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Noto Sans CJK SC Regular" panose="020B0500000000000000" pitchFamily="34" charset="-128"/>
                <a:ea typeface="Noto Sans CJK SC Regular" panose="020B0500000000000000" pitchFamily="34" charset="-128"/>
                <a:cs typeface="Whitney Book" charset="0"/>
              </a:rPr>
              <a:t>。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BB5A2D-D581-4F2B-A0BF-F624F34538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634" y="1155103"/>
            <a:ext cx="4572000" cy="2783583"/>
          </a:xfrm>
          <a:prstGeom prst="rect">
            <a:avLst/>
          </a:prstGeom>
        </p:spPr>
      </p:pic>
      <p:pic>
        <p:nvPicPr>
          <p:cNvPr id="9" name="Picture 1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80890862-0392-49FB-ACA1-DD456806C6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0754" y="1176382"/>
            <a:ext cx="3939475" cy="2534753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469FA4B-5DB6-B349-84B3-EFC2E744CE42}"/>
              </a:ext>
            </a:extLst>
          </p:cNvPr>
          <p:cNvSpPr/>
          <p:nvPr/>
        </p:nvSpPr>
        <p:spPr>
          <a:xfrm>
            <a:off x="304799" y="3566930"/>
            <a:ext cx="3630388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00"/>
              </a:spcBef>
              <a:spcAft>
                <a:spcPts val="500"/>
              </a:spcAft>
              <a:defRPr/>
            </a:pPr>
            <a:r>
              <a:rPr kumimoji="0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Noto Sans CJK SC Regular" panose="020B0500000000000000" pitchFamily="34" charset="-128"/>
                <a:ea typeface="Noto Sans CJK SC Regular" panose="020B0500000000000000" pitchFamily="34" charset="-128"/>
                <a:cs typeface="Whitney Book" charset="0"/>
              </a:rPr>
              <a:t>这项挑战赛将将通过“共同捐助人挑战赛”的形式将多家公司组织在一起，共同完成善行。Virgin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Noto Sans CJK SC Regular" panose="020B0500000000000000" pitchFamily="34" charset="-128"/>
                <a:ea typeface="Noto Sans CJK SC Regular" panose="020B0500000000000000" pitchFamily="34" charset="-128"/>
                <a:cs typeface="Whitney Book" charset="0"/>
              </a:rPr>
              <a:t> Pulse按照每100万步10美元的标准（最高10万美元）向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Noto Sans CJK SC Regular" panose="020B0500000000000000" pitchFamily="34" charset="-128"/>
                <a:ea typeface="Noto Sans CJK SC Regular" panose="020B0500000000000000" pitchFamily="34" charset="-128"/>
                <a:cs typeface="+mn-lt"/>
              </a:rPr>
              <a:t>世界卫生组织（WHO）</a:t>
            </a:r>
            <a:r>
              <a:rPr sz="1200" b="1" dirty="0">
                <a:solidFill>
                  <a:srgbClr val="008EA8"/>
                </a:solidFill>
                <a:latin typeface="Noto Sans CJK SC Regular" panose="020B0500000000000000" pitchFamily="34" charset="-128"/>
                <a:ea typeface="Noto Sans CJK SC Regular" panose="020B0500000000000000" pitchFamily="34" charset="-128"/>
                <a:cs typeface="+mn-lt"/>
              </a:rPr>
              <a:t>的新冠肺炎团结应对基金（COVID-19 Solidarity Response </a:t>
            </a:r>
            <a:r>
              <a:rPr sz="1200" b="1" dirty="0" err="1">
                <a:solidFill>
                  <a:srgbClr val="008EA8"/>
                </a:solidFill>
                <a:latin typeface="Noto Sans CJK SC Regular" panose="020B0500000000000000" pitchFamily="34" charset="-128"/>
                <a:ea typeface="Noto Sans CJK SC Regular" panose="020B0500000000000000" pitchFamily="34" charset="-128"/>
                <a:cs typeface="+mn-lt"/>
              </a:rPr>
              <a:t>Fund）捐款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Noto Sans CJK SC Regular" panose="020B0500000000000000" pitchFamily="34" charset="-128"/>
                <a:ea typeface="Noto Sans CJK SC Regular" panose="020B0500000000000000" pitchFamily="34" charset="-128"/>
                <a:cs typeface="Whitney Book" charset="0"/>
              </a:rPr>
              <a:t>。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8EA8"/>
              </a:solidFill>
              <a:effectLst/>
              <a:uLnTx/>
              <a:uFillTx/>
              <a:latin typeface="Noto Sans CJK SC Regular" panose="020B0500000000000000" pitchFamily="34" charset="-128"/>
              <a:ea typeface="Noto Sans CJK SC Regular" panose="020B0500000000000000" pitchFamily="34" charset="-128"/>
              <a:cs typeface="Whitney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975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13048-FCF7-4947-8838-4DDDAA258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95" y="745573"/>
            <a:ext cx="4373170" cy="857250"/>
          </a:xfrm>
        </p:spPr>
        <p:txBody>
          <a:bodyPr>
            <a:noAutofit/>
          </a:bodyPr>
          <a:lstStyle/>
          <a:p>
            <a:r>
              <a:rPr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共同捐助人挑战赛详情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503744-6EEE-41AB-83B3-6178E18C6881}"/>
              </a:ext>
            </a:extLst>
          </p:cNvPr>
          <p:cNvSpPr/>
          <p:nvPr/>
        </p:nvSpPr>
        <p:spPr>
          <a:xfrm>
            <a:off x="304799" y="1828932"/>
            <a:ext cx="38834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500"/>
              </a:spcAft>
              <a:defRPr/>
            </a:pPr>
            <a:r>
              <a:rPr sz="1200">
                <a:solidFill>
                  <a:srgbClr val="333D48"/>
                </a:solidFill>
                <a:latin typeface="Noto Sans CJK SC Regular" panose="020B0500000000000000" pitchFamily="34" charset="-128"/>
                <a:ea typeface="Noto Sans CJK SC Regular" panose="020B0500000000000000" pitchFamily="34" charset="-128"/>
                <a:cs typeface="Whitney Book" charset="0"/>
              </a:rPr>
              <a:t>来自同一家公司的会员组成团队。互为对手的公司组成团队开展比赛。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Noto Sans CJK SC Regular" panose="020B0500000000000000" pitchFamily="34" charset="-128"/>
              <a:ea typeface="Noto Sans CJK SC Regular" panose="020B0500000000000000" pitchFamily="34" charset="-128"/>
              <a:cs typeface="Whitney Book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BB5A2D-D581-4F2B-A0BF-F624F34538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634" y="1155103"/>
            <a:ext cx="4572000" cy="2783583"/>
          </a:xfrm>
          <a:prstGeom prst="rect">
            <a:avLst/>
          </a:prstGeom>
        </p:spPr>
      </p:pic>
      <p:pic>
        <p:nvPicPr>
          <p:cNvPr id="9" name="Picture 1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80890862-0392-49FB-ACA1-DD456806C6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0754" y="1176382"/>
            <a:ext cx="3939475" cy="2534753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00998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BA88723-A0FD-4EFD-8018-3475A2B777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929" y="-19050"/>
            <a:ext cx="7722128" cy="514808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8B3BE9-6356-4B86-B1BC-08E6023C2FB3}"/>
              </a:ext>
            </a:extLst>
          </p:cNvPr>
          <p:cNvSpPr/>
          <p:nvPr/>
        </p:nvSpPr>
        <p:spPr>
          <a:xfrm>
            <a:off x="0" y="-8525"/>
            <a:ext cx="2907126" cy="5152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 CJK SC Regular" panose="020B0500000000000000" pitchFamily="34" charset="-128"/>
              <a:ea typeface="Noto Sans CJK SC Regular" panose="020B0500000000000000" pitchFamily="34" charset="-128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70E7E37-F4D6-4013-91C4-002EACFD7757}"/>
              </a:ext>
            </a:extLst>
          </p:cNvPr>
          <p:cNvSpPr/>
          <p:nvPr/>
        </p:nvSpPr>
        <p:spPr>
          <a:xfrm>
            <a:off x="997759" y="-26711"/>
            <a:ext cx="3802841" cy="5189261"/>
          </a:xfrm>
          <a:custGeom>
            <a:avLst/>
            <a:gdLst>
              <a:gd name="connsiteX0" fmla="*/ 0 w 4169391"/>
              <a:gd name="connsiteY0" fmla="*/ 0 h 5145881"/>
              <a:gd name="connsiteX1" fmla="*/ 4169391 w 4169391"/>
              <a:gd name="connsiteY1" fmla="*/ 0 h 5145881"/>
              <a:gd name="connsiteX2" fmla="*/ 4169391 w 4169391"/>
              <a:gd name="connsiteY2" fmla="*/ 5145881 h 5145881"/>
              <a:gd name="connsiteX3" fmla="*/ 0 w 4169391"/>
              <a:gd name="connsiteY3" fmla="*/ 5145881 h 5145881"/>
              <a:gd name="connsiteX4" fmla="*/ 0 w 4169391"/>
              <a:gd name="connsiteY4" fmla="*/ 0 h 5145881"/>
              <a:gd name="connsiteX0" fmla="*/ 0 w 4169391"/>
              <a:gd name="connsiteY0" fmla="*/ 0 h 5159529"/>
              <a:gd name="connsiteX1" fmla="*/ 4169391 w 4169391"/>
              <a:gd name="connsiteY1" fmla="*/ 0 h 5159529"/>
              <a:gd name="connsiteX2" fmla="*/ 1978925 w 4169391"/>
              <a:gd name="connsiteY2" fmla="*/ 5159529 h 5159529"/>
              <a:gd name="connsiteX3" fmla="*/ 0 w 4169391"/>
              <a:gd name="connsiteY3" fmla="*/ 5145881 h 5159529"/>
              <a:gd name="connsiteX4" fmla="*/ 0 w 4169391"/>
              <a:gd name="connsiteY4" fmla="*/ 0 h 5159529"/>
              <a:gd name="connsiteX0" fmla="*/ 0 w 4169391"/>
              <a:gd name="connsiteY0" fmla="*/ 0 h 5145881"/>
              <a:gd name="connsiteX1" fmla="*/ 4169391 w 4169391"/>
              <a:gd name="connsiteY1" fmla="*/ 0 h 5145881"/>
              <a:gd name="connsiteX2" fmla="*/ 2490717 w 4169391"/>
              <a:gd name="connsiteY2" fmla="*/ 5145881 h 5145881"/>
              <a:gd name="connsiteX3" fmla="*/ 0 w 4169391"/>
              <a:gd name="connsiteY3" fmla="*/ 5145881 h 5145881"/>
              <a:gd name="connsiteX4" fmla="*/ 0 w 4169391"/>
              <a:gd name="connsiteY4" fmla="*/ 0 h 5145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9391" h="5145881">
                <a:moveTo>
                  <a:pt x="0" y="0"/>
                </a:moveTo>
                <a:lnTo>
                  <a:pt x="4169391" y="0"/>
                </a:lnTo>
                <a:lnTo>
                  <a:pt x="2490717" y="5145881"/>
                </a:lnTo>
                <a:lnTo>
                  <a:pt x="0" y="514588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 CJK SC Regular" panose="020B0500000000000000" pitchFamily="34" charset="-128"/>
              <a:ea typeface="Noto Sans CJK SC Regular" panose="020B0500000000000000" pitchFamily="3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913048-FCF7-4947-8838-4DDDAA258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95" y="108857"/>
            <a:ext cx="5257800" cy="857250"/>
          </a:xfrm>
        </p:spPr>
        <p:txBody>
          <a:bodyPr>
            <a:noAutofit/>
          </a:bodyPr>
          <a:lstStyle/>
          <a:p>
            <a:r>
              <a:rPr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团队和挑战赛规则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503744-6EEE-41AB-83B3-6178E18C6881}"/>
              </a:ext>
            </a:extLst>
          </p:cNvPr>
          <p:cNvSpPr/>
          <p:nvPr/>
        </p:nvSpPr>
        <p:spPr>
          <a:xfrm>
            <a:off x="336396" y="890448"/>
            <a:ext cx="3354576" cy="353173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Noto Sans CJK SC Regular" panose="020B0500000000000000" pitchFamily="34" charset="-128"/>
                <a:ea typeface="Noto Sans CJK SC Regular" panose="020B0500000000000000" pitchFamily="34" charset="-128"/>
                <a:cs typeface="Whitney Book" charset="0"/>
              </a:rPr>
              <a:t>注意事项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Noto Sans CJK SC Regular" panose="020B0500000000000000" pitchFamily="34" charset="-128"/>
                <a:ea typeface="Noto Sans CJK SC Regular" panose="020B0500000000000000" pitchFamily="34" charset="-128"/>
                <a:cs typeface="Whitney Book" charset="0"/>
              </a:rPr>
              <a:t>：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sz="1200" dirty="0">
                <a:solidFill>
                  <a:srgbClr val="333D48"/>
                </a:solidFill>
                <a:latin typeface="Noto Sans CJK SC Regular" panose="020B0500000000000000" pitchFamily="34" charset="-128"/>
                <a:ea typeface="Noto Sans CJK SC Regular" panose="020B0500000000000000" pitchFamily="34" charset="-128"/>
                <a:cs typeface="Whitney Book" charset="0"/>
              </a:rPr>
              <a:t>挑战赛为期3周，有20个目的地。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sz="1200" dirty="0" err="1">
                <a:solidFill>
                  <a:srgbClr val="333D48"/>
                </a:solidFill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团队中最多可以有</a:t>
            </a:r>
            <a:r>
              <a:rPr sz="1200" dirty="0">
                <a:solidFill>
                  <a:srgbClr val="333D48"/>
                </a:solidFill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5位参与者。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1200" i="0" u="none" strike="noStrike" kern="1200" cap="none" spc="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Noto Sans CJK SC Regular" panose="020B0500000000000000" pitchFamily="34" charset="-128"/>
                <a:ea typeface="Noto Sans CJK SC Regular" panose="020B0500000000000000" pitchFamily="34" charset="-128"/>
                <a:cs typeface="Whitney Book" charset="0"/>
              </a:rPr>
              <a:t>团队分数根据总步数计算。团队步数越多，你们的分数就越高</a:t>
            </a:r>
            <a:r>
              <a:rPr kumimoji="0" sz="1200" i="0" u="none" strike="noStrike" kern="1200" cap="none" spc="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Noto Sans CJK SC Regular" panose="020B0500000000000000" pitchFamily="34" charset="-128"/>
                <a:ea typeface="Noto Sans CJK SC Regular" panose="020B0500000000000000" pitchFamily="34" charset="-128"/>
                <a:cs typeface="Whitney Book" charset="0"/>
              </a:rPr>
              <a:t>。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1200" i="0" u="none" strike="noStrike" kern="1200" cap="none" spc="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Noto Sans CJK SC Regular" panose="020B0500000000000000" pitchFamily="34" charset="-128"/>
                <a:ea typeface="Noto Sans CJK SC Regular" panose="020B0500000000000000" pitchFamily="34" charset="-128"/>
                <a:cs typeface="Whitney Book" charset="0"/>
              </a:rPr>
              <a:t>每位参与者每天可最多贡献30,000步。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tabLst/>
              <a:defRPr/>
            </a:pPr>
            <a:r>
              <a:rPr kumimoji="0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Noto Sans CJK SC Regular" panose="020B0500000000000000" pitchFamily="34" charset="-128"/>
                <a:ea typeface="Noto Sans CJK SC Regular" panose="020B0500000000000000" pitchFamily="34" charset="-128"/>
                <a:cs typeface="Whitney Book" charset="0"/>
              </a:rPr>
              <a:t>挑战赛奖励详情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Noto Sans CJK SC Regular" panose="020B0500000000000000" pitchFamily="34" charset="-128"/>
                <a:ea typeface="Noto Sans CJK SC Regular" panose="020B0500000000000000" pitchFamily="34" charset="-128"/>
                <a:cs typeface="Whitney Book" charset="0"/>
              </a:rPr>
              <a:t>：</a:t>
            </a:r>
          </a:p>
          <a:p>
            <a:pPr marL="171450" lvl="0" indent="-17145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kumimoji="0" sz="1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Noto Sans CJK SC Regular" panose="020B0500000000000000" pitchFamily="34" charset="-128"/>
                <a:ea typeface="Noto Sans CJK SC Regular" panose="020B0500000000000000" pitchFamily="34" charset="-128"/>
                <a:cs typeface="Whitney Book" charset="0"/>
              </a:rPr>
              <a:t>不设置团队获胜奖</a:t>
            </a:r>
            <a:r>
              <a:rPr lang="en-GB" sz="1200" dirty="0">
                <a:solidFill>
                  <a:srgbClr val="333D48"/>
                </a:solidFill>
                <a:latin typeface="Noto Sans CJK SC Regular" panose="020B0500000000000000" pitchFamily="34" charset="-128"/>
                <a:ea typeface="Noto Sans CJK SC Regular" panose="020B0500000000000000" pitchFamily="34" charset="-128"/>
                <a:cs typeface="Whitney Book" charset="0"/>
              </a:rPr>
              <a:t> 。</a:t>
            </a:r>
            <a:endParaRPr kumimoji="0" sz="1200" i="0" u="none" strike="noStrike" kern="1200" cap="none" spc="0" normalizeH="0" baseline="0" noProof="0" dirty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Noto Sans CJK SC Regular" panose="020B0500000000000000" pitchFamily="34" charset="-128"/>
              <a:ea typeface="Noto Sans CJK SC Regular" panose="020B0500000000000000" pitchFamily="34" charset="-128"/>
              <a:cs typeface="Whitney Book" charset="0"/>
            </a:endParaRP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kumimoji="0" sz="1200" i="0" u="none" strike="noStrike" kern="1200" cap="none" spc="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Noto Sans CJK SC Regular" panose="020B0500000000000000" pitchFamily="34" charset="-128"/>
                <a:ea typeface="Noto Sans CJK SC Regular" panose="020B0500000000000000" pitchFamily="34" charset="-128"/>
                <a:cs typeface="Whitney Book" charset="0"/>
              </a:rPr>
              <a:t>奖励就是我们作出的慈善</a:t>
            </a:r>
            <a:r>
              <a:rPr kumimoji="0" sz="1200" i="0" u="none" strike="noStrike" kern="1200" cap="none" spc="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Noto Sans CJK SC Regular" panose="020B0500000000000000" pitchFamily="34" charset="-128"/>
                <a:ea typeface="Noto Sans CJK SC Regular" panose="020B0500000000000000" pitchFamily="34" charset="-128"/>
                <a:cs typeface="Whitney Book" charset="0"/>
              </a:rPr>
              <a:t>！ Virgin Pulse按照每100万步10美元的标准（最高10万美元）向</a:t>
            </a:r>
            <a:r>
              <a:rPr kumimoji="0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Noto Sans CJK SC Regular" panose="020B0500000000000000" pitchFamily="34" charset="-128"/>
                <a:ea typeface="Noto Sans CJK SC Regular" panose="020B0500000000000000" pitchFamily="34" charset="-128"/>
                <a:cs typeface="+mn-lt"/>
              </a:rPr>
              <a:t>世界卫生组织（WHO）</a:t>
            </a:r>
            <a:r>
              <a:rPr sz="1200" dirty="0">
                <a:latin typeface="Noto Sans CJK SC Regular" panose="020B0500000000000000" pitchFamily="34" charset="-128"/>
                <a:ea typeface="Noto Sans CJK SC Regular" panose="020B0500000000000000" pitchFamily="34" charset="-128"/>
                <a:cs typeface="+mn-lt"/>
              </a:rPr>
              <a:t>的新冠肺炎团结应对基金（COVID-19 Solidarity Response </a:t>
            </a:r>
            <a:r>
              <a:rPr sz="1200" dirty="0" err="1">
                <a:latin typeface="Noto Sans CJK SC Regular" panose="020B0500000000000000" pitchFamily="34" charset="-128"/>
                <a:ea typeface="Noto Sans CJK SC Regular" panose="020B0500000000000000" pitchFamily="34" charset="-128"/>
                <a:cs typeface="+mn-lt"/>
              </a:rPr>
              <a:t>Fund）捐款</a:t>
            </a:r>
            <a:r>
              <a:rPr kumimoji="0" sz="1200" i="0" u="none" strike="noStrike" kern="1200" cap="none" spc="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Noto Sans CJK SC Regular" panose="020B0500000000000000" pitchFamily="34" charset="-128"/>
                <a:ea typeface="Noto Sans CJK SC Regular" panose="020B0500000000000000" pitchFamily="34" charset="-128"/>
                <a:cs typeface="Whitney Book" charset="0"/>
              </a:rPr>
              <a:t>。</a:t>
            </a:r>
            <a:r>
              <a:rPr sz="1200" dirty="0">
                <a:solidFill>
                  <a:srgbClr val="333D48"/>
                </a:solidFill>
                <a:latin typeface="Noto Sans CJK SC Regular" panose="020B0500000000000000" pitchFamily="34" charset="-128"/>
                <a:ea typeface="Noto Sans CJK SC Regular" panose="020B0500000000000000" pitchFamily="34" charset="-128"/>
                <a:cs typeface="Whitney Book" charset="0"/>
              </a:rPr>
              <a:t> </a:t>
            </a:r>
            <a:endParaRPr lang="en-US" sz="1200" i="0" u="none" strike="noStrike" kern="1200" cap="none" spc="0" normalizeH="0" baseline="0" noProof="0" dirty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Noto Sans CJK SC Regular" panose="020B0500000000000000" pitchFamily="34" charset="-128"/>
              <a:ea typeface="Noto Sans CJK SC Regular" panose="020B0500000000000000" pitchFamily="34" charset="-128"/>
              <a:cs typeface="Whitney Book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Noto Sans CJK SC Regular" panose="020B0500000000000000" pitchFamily="34" charset="-128"/>
              <a:ea typeface="Noto Sans CJK SC Regular" panose="020B0500000000000000" pitchFamily="34" charset="-128"/>
              <a:cs typeface="Whitney Book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tabLst/>
              <a:defRPr/>
            </a:pPr>
            <a:endParaRPr lang="en-US" sz="1200" b="1" dirty="0">
              <a:solidFill>
                <a:srgbClr val="333D48"/>
              </a:solidFill>
              <a:latin typeface="Noto Sans CJK SC Regular" panose="020B0500000000000000" pitchFamily="34" charset="-128"/>
              <a:ea typeface="Noto Sans CJK SC Regular" panose="020B0500000000000000" pitchFamily="34" charset="-128"/>
              <a:cs typeface="Whitney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113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318562"/>
            <a:ext cx="9144000" cy="18372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30334" y="575733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Noto Sans CJK SC Regular" panose="020B0500000000000000" pitchFamily="34" charset="-128"/>
              <a:ea typeface="Noto Sans CJK SC Regular" panose="020B0500000000000000" pitchFamily="34" charset="-128"/>
            </a:endParaRPr>
          </a:p>
        </p:txBody>
      </p:sp>
      <p:sp>
        <p:nvSpPr>
          <p:cNvPr id="3" name="Flowchart: Manual Input 2">
            <a:extLst>
              <a:ext uri="{FF2B5EF4-FFF2-40B4-BE49-F238E27FC236}">
                <a16:creationId xmlns:a16="http://schemas.microsoft.com/office/drawing/2014/main" id="{109F9A6F-2F01-4856-8E4C-284307BD5E72}"/>
              </a:ext>
            </a:extLst>
          </p:cNvPr>
          <p:cNvSpPr/>
          <p:nvPr/>
        </p:nvSpPr>
        <p:spPr>
          <a:xfrm rot="10800000">
            <a:off x="0" y="2799405"/>
            <a:ext cx="9143999" cy="1394317"/>
          </a:xfrm>
          <a:prstGeom prst="flowChartManualInpu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 CJK SC Regular" panose="020B0500000000000000" pitchFamily="34" charset="-128"/>
              <a:ea typeface="Noto Sans CJK SC Regular" panose="020B0500000000000000" pitchFamily="34" charset="-128"/>
            </a:endParaRPr>
          </a:p>
        </p:txBody>
      </p:sp>
      <p:sp>
        <p:nvSpPr>
          <p:cNvPr id="22" name="Title 5">
            <a:extLst>
              <a:ext uri="{FF2B5EF4-FFF2-40B4-BE49-F238E27FC236}">
                <a16:creationId xmlns:a16="http://schemas.microsoft.com/office/drawing/2014/main" id="{1FB707A8-2D64-4106-8BA5-AFEA7CCE581E}"/>
              </a:ext>
            </a:extLst>
          </p:cNvPr>
          <p:cNvSpPr txBox="1">
            <a:spLocks/>
          </p:cNvSpPr>
          <p:nvPr/>
        </p:nvSpPr>
        <p:spPr>
          <a:xfrm>
            <a:off x="457200" y="597743"/>
            <a:ext cx="8458200" cy="4122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accent6"/>
                </a:solidFill>
                <a:latin typeface="Tungsten Semibold" charset="0"/>
                <a:ea typeface="Tungsten Semibold" charset="0"/>
                <a:cs typeface="Tungsten Semibold" charset="0"/>
              </a:defRPr>
            </a:lvl1pPr>
          </a:lstStyle>
          <a:p>
            <a:pPr marL="9060" marR="0" lvl="0" indent="0" algn="l" defTabSz="685800" rtl="0" eaLnBrk="1" fontAlgn="auto" latinLnBrk="0" hangingPunct="1">
              <a:lnSpc>
                <a:spcPts val="307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你在挑战赛中的角色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94898E-583E-4E72-A2E5-61A1CD0BDDEE}"/>
              </a:ext>
            </a:extLst>
          </p:cNvPr>
          <p:cNvSpPr txBox="1"/>
          <p:nvPr/>
        </p:nvSpPr>
        <p:spPr>
          <a:xfrm>
            <a:off x="522513" y="1049906"/>
            <a:ext cx="3869873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sz="1400" dirty="0" err="1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鼓励每位倡导者创建自己的团队，</a:t>
            </a:r>
            <a:r>
              <a:rPr sz="1400" dirty="0" err="1" smtClean="0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不与其</a:t>
            </a:r>
            <a:r>
              <a:rPr lang="en-GB" sz="1400" dirty="0" smtClean="0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/>
            </a:r>
            <a:br>
              <a:rPr lang="en-GB" sz="1400" dirty="0" smtClean="0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</a:br>
            <a:r>
              <a:rPr sz="1400" dirty="0" err="1" smtClean="0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他倡导者组队</a:t>
            </a:r>
            <a:r>
              <a:rPr sz="1400" dirty="0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。</a:t>
            </a:r>
          </a:p>
          <a:p>
            <a:pPr marL="285750" indent="-28575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sz="1400" dirty="0" err="1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在你的单位或者线上推广注册参加挑战赛。</a:t>
            </a:r>
            <a:r>
              <a:rPr sz="1400" dirty="0" err="1" smtClean="0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享受步数挑战赛乐趣的最好方法就是互相</a:t>
            </a:r>
            <a:r>
              <a:rPr lang="en-GB" sz="1400" dirty="0" smtClean="0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/>
            </a:r>
            <a:br>
              <a:rPr lang="en-GB" sz="1400" dirty="0" smtClean="0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</a:br>
            <a:r>
              <a:rPr sz="1400" dirty="0" err="1" smtClean="0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交流</a:t>
            </a:r>
            <a:r>
              <a:rPr sz="1400" dirty="0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。</a:t>
            </a:r>
          </a:p>
          <a:p>
            <a:pPr marL="285750" indent="-28575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sz="1400" dirty="0" err="1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在新冠疫情救济挑战赛期间，保持互动</a:t>
            </a:r>
            <a:r>
              <a:rPr sz="1400" dirty="0" smtClean="0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，</a:t>
            </a:r>
            <a:r>
              <a:rPr lang="en-GB" sz="1400" dirty="0" smtClean="0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/>
            </a:r>
            <a:br>
              <a:rPr lang="en-GB" sz="1400" dirty="0" smtClean="0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</a:br>
            <a:r>
              <a:rPr sz="1400" dirty="0" err="1" smtClean="0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每周至少在挑战赛聊天室发布一条评论或</a:t>
            </a:r>
            <a:r>
              <a:rPr lang="en-GB" sz="1400" dirty="0" smtClean="0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/>
            </a:r>
            <a:br>
              <a:rPr lang="en-GB" sz="1400" dirty="0" smtClean="0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</a:br>
            <a:r>
              <a:rPr sz="1400" dirty="0" smtClean="0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者一张照片</a:t>
            </a:r>
            <a:r>
              <a:rPr sz="1400" dirty="0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，坚持3周。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555536-EC69-C14C-985A-DFD7950AF0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0821" y="4128171"/>
            <a:ext cx="1134579" cy="8351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6267B9-A167-F843-88AB-5F55FC32D8BA}"/>
              </a:ext>
            </a:extLst>
          </p:cNvPr>
          <p:cNvSpPr txBox="1"/>
          <p:nvPr/>
        </p:nvSpPr>
        <p:spPr>
          <a:xfrm>
            <a:off x="4800600" y="1049906"/>
            <a:ext cx="3935186" cy="19851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sz="1400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可用的推广工具：</a:t>
            </a:r>
          </a:p>
          <a:p>
            <a:pPr marL="285750" marR="5080" lvl="0" indent="-285750" defTabSz="914278">
              <a:spcBef>
                <a:spcPts val="6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r>
              <a:rPr sz="1400" spc="-30">
                <a:solidFill>
                  <a:srgbClr val="333E48"/>
                </a:solidFill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挑战赛常见问答</a:t>
            </a:r>
          </a:p>
          <a:p>
            <a:pPr marL="285750" marR="5080" lvl="0" indent="-285750" defTabSz="914278">
              <a:spcBef>
                <a:spcPts val="6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r>
              <a:rPr sz="1400" spc="-30">
                <a:solidFill>
                  <a:srgbClr val="333E48"/>
                </a:solidFill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1个虚拟背景</a:t>
            </a:r>
          </a:p>
          <a:p>
            <a:pPr marL="285750" marR="5080" lvl="0" indent="-285750" defTabSz="914278">
              <a:spcBef>
                <a:spcPts val="6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r>
              <a:rPr sz="1400" spc="-30">
                <a:solidFill>
                  <a:srgbClr val="333E48"/>
                </a:solidFill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1张社交媒体/内联网图片</a:t>
            </a:r>
          </a:p>
          <a:p>
            <a:pPr marL="285750" marR="5080" lvl="0" indent="-285750" defTabSz="914278">
              <a:spcBef>
                <a:spcPts val="6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r>
              <a:rPr sz="1400" spc="-30">
                <a:solidFill>
                  <a:srgbClr val="333E48"/>
                </a:solidFill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1张数字海报</a:t>
            </a:r>
          </a:p>
          <a:p>
            <a:pPr marL="285750" marR="5080" lvl="0" indent="-285750" defTabSz="914278">
              <a:spcBef>
                <a:spcPts val="6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r>
              <a:rPr sz="1400" spc="-30">
                <a:solidFill>
                  <a:srgbClr val="333E48"/>
                </a:solidFill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1份传单</a:t>
            </a:r>
          </a:p>
          <a:p>
            <a:endParaRPr lang="en-US" sz="1400" dirty="0">
              <a:latin typeface="Noto Sans CJK SC Regular" panose="020B0500000000000000" pitchFamily="34" charset="-128"/>
              <a:ea typeface="Noto Sans CJK SC Regular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8682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579B0-1FF2-2D4C-9E50-E993B240E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133350"/>
            <a:ext cx="8759107" cy="857250"/>
          </a:xfrm>
        </p:spPr>
        <p:txBody>
          <a:bodyPr>
            <a:normAutofit fontScale="90000"/>
          </a:bodyPr>
          <a:lstStyle/>
          <a:p>
            <a:r>
              <a:rPr dirty="0" err="1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占位符，用于插入图片或者数字海报（可选</a:t>
            </a:r>
            <a:r>
              <a:rPr dirty="0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3161870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318562"/>
            <a:ext cx="9144000" cy="18372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30334" y="575733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Noto Sans CJK SC Regular" panose="020B0500000000000000" pitchFamily="34" charset="-128"/>
              <a:ea typeface="Noto Sans CJK SC Regular" panose="020B0500000000000000" pitchFamily="34" charset="-128"/>
            </a:endParaRPr>
          </a:p>
        </p:txBody>
      </p:sp>
      <p:sp>
        <p:nvSpPr>
          <p:cNvPr id="22" name="Title 5">
            <a:extLst>
              <a:ext uri="{FF2B5EF4-FFF2-40B4-BE49-F238E27FC236}">
                <a16:creationId xmlns:a16="http://schemas.microsoft.com/office/drawing/2014/main" id="{1FB707A8-2D64-4106-8BA5-AFEA7CCE581E}"/>
              </a:ext>
            </a:extLst>
          </p:cNvPr>
          <p:cNvSpPr txBox="1">
            <a:spLocks/>
          </p:cNvSpPr>
          <p:nvPr/>
        </p:nvSpPr>
        <p:spPr>
          <a:xfrm>
            <a:off x="457200" y="597743"/>
            <a:ext cx="8458200" cy="4122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accent6"/>
                </a:solidFill>
                <a:latin typeface="Tungsten Semibold" charset="0"/>
                <a:ea typeface="Tungsten Semibold" charset="0"/>
                <a:cs typeface="Tungsten Semibold" charset="0"/>
              </a:defRPr>
            </a:lvl1pPr>
          </a:lstStyle>
          <a:p>
            <a:pPr marL="9060" marR="0" lvl="0" indent="0" algn="l" defTabSz="685800" rtl="0" eaLnBrk="1" fontAlgn="auto" latinLnBrk="0" hangingPunct="1">
              <a:lnSpc>
                <a:spcPts val="307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0" normalizeH="0" baseline="0" noProof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时间安排</a:t>
            </a:r>
          </a:p>
        </p:txBody>
      </p:sp>
      <p:sp>
        <p:nvSpPr>
          <p:cNvPr id="8" name="Flowchart: Manual Input 2">
            <a:extLst>
              <a:ext uri="{FF2B5EF4-FFF2-40B4-BE49-F238E27FC236}">
                <a16:creationId xmlns:a16="http://schemas.microsoft.com/office/drawing/2014/main" id="{6FA8B20A-6985-B447-A755-E9F914E00DD1}"/>
              </a:ext>
            </a:extLst>
          </p:cNvPr>
          <p:cNvSpPr/>
          <p:nvPr/>
        </p:nvSpPr>
        <p:spPr>
          <a:xfrm rot="10800000">
            <a:off x="0" y="2799405"/>
            <a:ext cx="9143999" cy="1394317"/>
          </a:xfrm>
          <a:prstGeom prst="flowChartManualInpu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 CJK SC Regular" panose="020B0500000000000000" pitchFamily="34" charset="-128"/>
              <a:ea typeface="Noto Sans CJK SC Regular" panose="020B0500000000000000" pitchFamily="34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BC23DB-2F56-4930-89E7-F1B29DEF9935}"/>
              </a:ext>
            </a:extLst>
          </p:cNvPr>
          <p:cNvSpPr txBox="1"/>
          <p:nvPr/>
        </p:nvSpPr>
        <p:spPr>
          <a:xfrm>
            <a:off x="4686300" y="1167187"/>
            <a:ext cx="3810000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</a:pPr>
            <a:r>
              <a:rPr sz="1400" b="1" dirty="0" err="1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挑战赛日期</a:t>
            </a:r>
            <a:endParaRPr lang="en-US" sz="1400" dirty="0">
              <a:latin typeface="Noto Sans CJK SC Regular" panose="020B0500000000000000" pitchFamily="34" charset="-128"/>
              <a:ea typeface="Noto Sans CJK SC Regular" panose="020B0500000000000000" pitchFamily="34" charset="-128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dirty="0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8月30日（星期一） – </a:t>
            </a:r>
            <a:r>
              <a:rPr sz="1200" dirty="0" err="1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开始注册</a:t>
            </a:r>
            <a:endParaRPr sz="1200" dirty="0">
              <a:latin typeface="Noto Sans CJK SC Regular" panose="020B0500000000000000" pitchFamily="34" charset="-128"/>
              <a:ea typeface="Noto Sans CJK SC Regular" panose="020B0500000000000000" pitchFamily="34" charset="-128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dirty="0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8月13日（星期二） – </a:t>
            </a:r>
            <a:r>
              <a:rPr sz="1200" dirty="0" err="1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挑战赛开始日期</a:t>
            </a:r>
            <a:endParaRPr sz="1200" dirty="0">
              <a:latin typeface="Noto Sans CJK SC Regular" panose="020B0500000000000000" pitchFamily="34" charset="-128"/>
              <a:ea typeface="Noto Sans CJK SC Regular" panose="020B0500000000000000" pitchFamily="34" charset="-128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dirty="0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9月16日（星期四） – </a:t>
            </a:r>
            <a:r>
              <a:rPr sz="1200" dirty="0" err="1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团队调整截止日期</a:t>
            </a:r>
            <a:endParaRPr sz="1200" dirty="0">
              <a:latin typeface="Noto Sans CJK SC Regular" panose="020B0500000000000000" pitchFamily="34" charset="-128"/>
              <a:ea typeface="Noto Sans CJK SC Regular" panose="020B0500000000000000" pitchFamily="34" charset="-128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dirty="0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10月3日（星期日） – </a:t>
            </a:r>
            <a:r>
              <a:rPr sz="1200" dirty="0" err="1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挑战赛结束日期</a:t>
            </a:r>
            <a:endParaRPr sz="1200" dirty="0">
              <a:latin typeface="Noto Sans CJK SC Regular" panose="020B0500000000000000" pitchFamily="34" charset="-128"/>
              <a:ea typeface="Noto Sans CJK SC Regular" panose="020B0500000000000000" pitchFamily="34" charset="-128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dirty="0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10月5日（星期二） </a:t>
            </a:r>
            <a:r>
              <a:rPr sz="1200" dirty="0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– </a:t>
            </a:r>
            <a:r>
              <a:rPr sz="1200" dirty="0" err="1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上传步数截止日期</a:t>
            </a:r>
            <a:endParaRPr sz="1200" dirty="0">
              <a:latin typeface="Noto Sans CJK SC Regular" panose="020B0500000000000000" pitchFamily="34" charset="-128"/>
              <a:ea typeface="Noto Sans CJK SC Regular" panose="020B0500000000000000" pitchFamily="34" charset="-128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dirty="0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10月22日（星期五） </a:t>
            </a:r>
            <a:r>
              <a:rPr sz="1200" dirty="0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– </a:t>
            </a:r>
            <a:r>
              <a:rPr sz="1200" dirty="0" err="1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挑战赛从平台撤下</a:t>
            </a:r>
            <a:endParaRPr sz="1200" dirty="0">
              <a:latin typeface="Noto Sans CJK SC Regular" panose="020B0500000000000000" pitchFamily="34" charset="-128"/>
              <a:ea typeface="Noto Sans CJK SC Regular" panose="020B0500000000000000" pitchFamily="34" charset="-128"/>
            </a:endParaRPr>
          </a:p>
          <a:p>
            <a:pPr lvl="1">
              <a:spcBef>
                <a:spcPts val="600"/>
              </a:spcBef>
            </a:pPr>
            <a:endParaRPr lang="en-US" sz="1200" dirty="0">
              <a:latin typeface="Noto Sans CJK SC Regular" panose="020B0500000000000000" pitchFamily="34" charset="-128"/>
              <a:ea typeface="Noto Sans CJK SC Regular" panose="020B0500000000000000" pitchFamily="34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E62709-DCA8-354F-8456-F4C1F834D9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0821" y="4128171"/>
            <a:ext cx="1134579" cy="8351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94898E-583E-4E72-A2E5-61A1CD0BDDEE}"/>
              </a:ext>
            </a:extLst>
          </p:cNvPr>
          <p:cNvSpPr txBox="1"/>
          <p:nvPr/>
        </p:nvSpPr>
        <p:spPr>
          <a:xfrm>
            <a:off x="457200" y="1095276"/>
            <a:ext cx="3810000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</a:pPr>
            <a:r>
              <a:rPr sz="1400" b="1" dirty="0" err="1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推广活动</a:t>
            </a:r>
            <a:r>
              <a:rPr sz="1400" b="1" dirty="0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 </a:t>
            </a:r>
          </a:p>
          <a:p>
            <a:pPr lvl="0">
              <a:spcBef>
                <a:spcPts val="600"/>
              </a:spcBef>
            </a:pPr>
            <a:r>
              <a:rPr sz="1200" dirty="0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8月30日开始注册，因此从当日就可以开始推广活动。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dirty="0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8月30日（星期一）：</a:t>
            </a:r>
            <a:r>
              <a:rPr sz="1200" dirty="0" err="1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通过线下或者发送电子邮件和公司频道的线上方式，发布数字海报或者传单</a:t>
            </a:r>
            <a:endParaRPr sz="1200" dirty="0">
              <a:latin typeface="Noto Sans CJK SC Regular" panose="020B0500000000000000" pitchFamily="34" charset="-128"/>
              <a:ea typeface="Noto Sans CJK SC Regular" panose="020B0500000000000000" pitchFamily="34" charset="-128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dirty="0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9月7日（星期二）：</a:t>
            </a:r>
            <a:r>
              <a:rPr sz="1200" dirty="0" err="1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提醒别人注册</a:t>
            </a:r>
            <a:endParaRPr sz="1200" dirty="0">
              <a:latin typeface="Noto Sans CJK SC Regular" panose="020B0500000000000000" pitchFamily="34" charset="-128"/>
              <a:ea typeface="Noto Sans CJK SC Regular" panose="020B0500000000000000" pitchFamily="34" charset="-128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dirty="0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9月13日（星期一）：</a:t>
            </a:r>
            <a:r>
              <a:rPr sz="1200" dirty="0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 </a:t>
            </a:r>
            <a:r>
              <a:rPr sz="1200" dirty="0" err="1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挑战赛开始</a:t>
            </a:r>
            <a:r>
              <a:rPr sz="1200" dirty="0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—</a:t>
            </a:r>
            <a:r>
              <a:rPr sz="1200" dirty="0" err="1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向队友发送或发布激励信息</a:t>
            </a:r>
            <a:r>
              <a:rPr sz="1200" dirty="0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！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dirty="0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10月1日（星期五）：</a:t>
            </a:r>
            <a:r>
              <a:rPr sz="1200" dirty="0" err="1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提醒大家，上传步数的截止日期是星期二</a:t>
            </a:r>
            <a:endParaRPr sz="1200" dirty="0">
              <a:latin typeface="Noto Sans CJK SC Regular" panose="020B0500000000000000" pitchFamily="34" charset="-128"/>
              <a:ea typeface="Noto Sans CJK SC Regular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6166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9A8FBF8-322A-4348-98BF-8EBAF53F1E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1949" y="0"/>
            <a:ext cx="7202052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0"/>
            <a:ext cx="3581402" cy="5143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30334" y="575733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FD36202-27D5-4F09-B1D5-3D1760B622FB}"/>
              </a:ext>
            </a:extLst>
          </p:cNvPr>
          <p:cNvSpPr txBox="1">
            <a:spLocks/>
          </p:cNvSpPr>
          <p:nvPr/>
        </p:nvSpPr>
        <p:spPr>
          <a:xfrm>
            <a:off x="330293" y="666750"/>
            <a:ext cx="3214254" cy="93530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accent6"/>
                </a:solidFill>
                <a:latin typeface="Tungsten Semibold" charset="0"/>
                <a:ea typeface="Tungsten Semibold" charset="0"/>
                <a:cs typeface="Tungsten Semibold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dirty="0" err="1">
                <a:solidFill>
                  <a:srgbClr val="FFFFFF"/>
                </a:solidFill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备注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oto Sans CJK SC Regular" panose="020B0500000000000000" pitchFamily="34" charset="-128"/>
              <a:ea typeface="Noto Sans CJK SC Regular" panose="020B0500000000000000" pitchFamily="34" charset="-12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E37B8-E816-401A-A2B4-48CD1FF96D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63"/>
          <a:stretch/>
        </p:blipFill>
        <p:spPr>
          <a:xfrm>
            <a:off x="7620000" y="4053238"/>
            <a:ext cx="1273372" cy="93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71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491AD48-6717-41FE-A282-802A249A0331}"/>
              </a:ext>
            </a:extLst>
          </p:cNvPr>
          <p:cNvGrpSpPr/>
          <p:nvPr/>
        </p:nvGrpSpPr>
        <p:grpSpPr>
          <a:xfrm>
            <a:off x="4037758" y="1176421"/>
            <a:ext cx="1525685" cy="3051370"/>
            <a:chOff x="1518227" y="2986809"/>
            <a:chExt cx="3343275" cy="6686550"/>
          </a:xfrm>
        </p:grpSpPr>
        <p:pic>
          <p:nvPicPr>
            <p:cNvPr id="11" name="Picture 1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89C2D15E-18EE-420B-AA5E-5F9F49B93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8227" y="2986809"/>
              <a:ext cx="3343275" cy="6686550"/>
            </a:xfrm>
            <a:prstGeom prst="rect">
              <a:avLst/>
            </a:prstGeom>
          </p:spPr>
        </p:pic>
        <p:pic>
          <p:nvPicPr>
            <p:cNvPr id="7" name="Picture 7" descr="Graphical user interface, text, application, chat or text message&#10;&#10;Description automatically generated">
              <a:extLst>
                <a:ext uri="{FF2B5EF4-FFF2-40B4-BE49-F238E27FC236}">
                  <a16:creationId xmlns:a16="http://schemas.microsoft.com/office/drawing/2014/main" id="{16DF4819-9EF2-439A-9EFE-BCEE6D13E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5420" y="3943638"/>
              <a:ext cx="2771775" cy="48768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119212D-0DBC-4875-BDA6-BC2EE8543386}"/>
              </a:ext>
            </a:extLst>
          </p:cNvPr>
          <p:cNvGrpSpPr/>
          <p:nvPr/>
        </p:nvGrpSpPr>
        <p:grpSpPr>
          <a:xfrm>
            <a:off x="5529205" y="1176420"/>
            <a:ext cx="1527862" cy="3051370"/>
            <a:chOff x="4733059" y="2955059"/>
            <a:chExt cx="3343275" cy="6677025"/>
          </a:xfrm>
        </p:grpSpPr>
        <p:pic>
          <p:nvPicPr>
            <p:cNvPr id="8" name="Picture 9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208C3829-8BA9-4542-8D0C-90283E400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59" y="2955059"/>
              <a:ext cx="3343275" cy="6677025"/>
            </a:xfrm>
            <a:prstGeom prst="rect">
              <a:avLst/>
            </a:prstGeom>
          </p:spPr>
        </p:pic>
        <p:pic>
          <p:nvPicPr>
            <p:cNvPr id="10" name="Picture 10" descr="Graphical user interface, text, application, chat or text message&#10;&#10;Description automatically generated">
              <a:extLst>
                <a:ext uri="{FF2B5EF4-FFF2-40B4-BE49-F238E27FC236}">
                  <a16:creationId xmlns:a16="http://schemas.microsoft.com/office/drawing/2014/main" id="{198D69A4-CE76-4090-967C-1F5767C84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37570" y="3901498"/>
              <a:ext cx="2733675" cy="4791075"/>
            </a:xfrm>
            <a:prstGeom prst="rect">
              <a:avLst/>
            </a:prstGeom>
          </p:spPr>
        </p:pic>
      </p:grpSp>
      <p:sp>
        <p:nvSpPr>
          <p:cNvPr id="20" name="Text Placeholder 49">
            <a:extLst>
              <a:ext uri="{FF2B5EF4-FFF2-40B4-BE49-F238E27FC236}">
                <a16:creationId xmlns:a16="http://schemas.microsoft.com/office/drawing/2014/main" id="{BE8F23AF-661B-42E8-AAA7-7C7274BEB9B2}"/>
              </a:ext>
            </a:extLst>
          </p:cNvPr>
          <p:cNvSpPr>
            <a:spLocks noGrp="1"/>
          </p:cNvSpPr>
          <p:nvPr/>
        </p:nvSpPr>
        <p:spPr>
          <a:xfrm>
            <a:off x="561247" y="1719681"/>
            <a:ext cx="3335107" cy="1980405"/>
          </a:xfrm>
          <a:prstGeom prst="rect">
            <a:avLst/>
          </a:prstGeom>
        </p:spPr>
        <p:txBody>
          <a:bodyPr wrap="square" lIns="0" tIns="34290" rIns="67500" bIns="34290" anchor="t">
            <a:noAutofit/>
          </a:bodyPr>
          <a:lstStyle>
            <a:lvl1pPr marL="0" marR="0" indent="0" algn="l" defTabSz="912710" rtl="0" eaLnBrk="1" fontAlgn="auto" latinLnBrk="0" hangingPunct="1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Whitney-Medium" pitchFamily="2" charset="0"/>
                <a:ea typeface="+mn-ea"/>
                <a:cs typeface="Calibri" panose="020F0502020204030204" pitchFamily="34" charset="0"/>
              </a:defRPr>
            </a:lvl1pPr>
            <a:lvl2pPr marL="912710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1182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29655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38128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46600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5073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3545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2018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1050" dirty="0" err="1">
                <a:latin typeface="Noto Sans CJK SC Regular" panose="020B0500000000000000" pitchFamily="34" charset="-128"/>
                <a:ea typeface="Noto Sans CJK SC Regular" panose="020B0500000000000000" pitchFamily="34" charset="-128"/>
                <a:cs typeface="Calibri"/>
              </a:rPr>
              <a:t>只有来自同一组织的会员可以组队。免责声明将帮助顺利完成这一流程</a:t>
            </a:r>
            <a:r>
              <a:rPr sz="1050" dirty="0">
                <a:latin typeface="Noto Sans CJK SC Regular" panose="020B0500000000000000" pitchFamily="34" charset="-128"/>
                <a:ea typeface="Noto Sans CJK SC Regular" panose="020B0500000000000000" pitchFamily="34" charset="-128"/>
                <a:cs typeface="Calibri"/>
              </a:rPr>
              <a:t>。</a:t>
            </a:r>
            <a:endParaRPr lang="en-US" sz="1050" dirty="0">
              <a:latin typeface="Noto Sans CJK SC Regular" panose="020B0500000000000000" pitchFamily="34" charset="-128"/>
              <a:ea typeface="Noto Sans CJK SC Regular" panose="020B0500000000000000" pitchFamily="34" charset="-128"/>
            </a:endParaRPr>
          </a:p>
          <a:p>
            <a:r>
              <a:rPr sz="1050" dirty="0" err="1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来自对手组织的成员将显示为</a:t>
            </a:r>
            <a:r>
              <a:rPr sz="1050" dirty="0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“[Team Name]</a:t>
            </a:r>
            <a:r>
              <a:rPr sz="1050" dirty="0" err="1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成员</a:t>
            </a:r>
            <a:r>
              <a:rPr sz="1050" dirty="0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”，</a:t>
            </a:r>
            <a:r>
              <a:rPr sz="1050" dirty="0" err="1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并带有普通资料图片</a:t>
            </a:r>
            <a:r>
              <a:rPr sz="1050" dirty="0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。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sz="1050" dirty="0" err="1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团队成员无法与对手组织的成员结成好友</a:t>
            </a:r>
            <a:r>
              <a:rPr sz="1050" dirty="0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。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sz="1050" dirty="0" err="1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团队成员可与对手组织的成员在聊天室中互动</a:t>
            </a:r>
            <a:r>
              <a:rPr sz="1050" dirty="0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。</a:t>
            </a:r>
          </a:p>
          <a:p>
            <a:pPr marL="214313" indent="-214313">
              <a:buChar char="•"/>
            </a:pPr>
            <a:endParaRPr lang="en-US" sz="1050" dirty="0">
              <a:latin typeface="Noto Sans CJK SC Regular" panose="020B0500000000000000" pitchFamily="34" charset="-128"/>
              <a:ea typeface="Noto Sans CJK SC Regular" panose="020B0500000000000000" pitchFamily="34" charset="-128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89D9D4E-B9A0-9B4B-A82D-FB750CFE9963}"/>
              </a:ext>
            </a:extLst>
          </p:cNvPr>
          <p:cNvGrpSpPr/>
          <p:nvPr/>
        </p:nvGrpSpPr>
        <p:grpSpPr>
          <a:xfrm>
            <a:off x="7054890" y="1176420"/>
            <a:ext cx="1527863" cy="3055725"/>
            <a:chOff x="3342986" y="1578841"/>
            <a:chExt cx="3343275" cy="6686550"/>
          </a:xfrm>
        </p:grpSpPr>
        <p:pic>
          <p:nvPicPr>
            <p:cNvPr id="25" name="Picture 2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9D58BFF6-5FB7-4E45-BF5E-474665C2A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2986" y="1578841"/>
              <a:ext cx="3343275" cy="6686550"/>
            </a:xfrm>
            <a:prstGeom prst="rect">
              <a:avLst/>
            </a:prstGeom>
          </p:spPr>
        </p:pic>
        <p:pic>
          <p:nvPicPr>
            <p:cNvPr id="26" name="Picture 21" descr="Graphical user interface, text, application, chat or text message&#10;&#10;Description automatically generated">
              <a:extLst>
                <a:ext uri="{FF2B5EF4-FFF2-40B4-BE49-F238E27FC236}">
                  <a16:creationId xmlns:a16="http://schemas.microsoft.com/office/drawing/2014/main" id="{00914794-AA44-CA4C-9000-178E81363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2693" y="2470439"/>
              <a:ext cx="2724150" cy="481012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D481E6D-B6CC-4441-93E6-B3BE1841830E}"/>
              </a:ext>
            </a:extLst>
          </p:cNvPr>
          <p:cNvSpPr txBox="1"/>
          <p:nvPr/>
        </p:nvSpPr>
        <p:spPr>
          <a:xfrm>
            <a:off x="7040679" y="4236499"/>
            <a:ext cx="161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900" i="1" dirty="0" err="1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挑战赛聊天室功能：如果所属组织中没有创建团队</a:t>
            </a:r>
            <a:r>
              <a:rPr sz="900" i="1" dirty="0" smtClean="0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，</a:t>
            </a:r>
            <a:r>
              <a:rPr lang="en-GB" sz="900" i="1" dirty="0" smtClean="0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/>
            </a:r>
            <a:br>
              <a:rPr lang="en-GB" sz="900" i="1" dirty="0" smtClean="0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</a:br>
            <a:r>
              <a:rPr sz="900" i="1" dirty="0" err="1" smtClean="0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将向成员显示可移动图标</a:t>
            </a:r>
            <a:endParaRPr sz="900" i="1" dirty="0">
              <a:latin typeface="Noto Sans CJK SC Regular" panose="020B0500000000000000" pitchFamily="34" charset="-128"/>
              <a:ea typeface="Noto Sans CJK SC Regular" panose="020B0500000000000000" pitchFamily="34" charset="-128"/>
            </a:endParaRPr>
          </a:p>
          <a:p>
            <a:pPr algn="ctr"/>
            <a:endParaRPr lang="en-US" sz="900" i="1" dirty="0">
              <a:latin typeface="Noto Sans CJK SC Regular" panose="020B0500000000000000" pitchFamily="34" charset="-128"/>
              <a:ea typeface="Noto Sans CJK SC Regular" panose="020B0500000000000000" pitchFamily="34" charset="-12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564464-1BC8-C84E-A213-526A91077017}"/>
              </a:ext>
            </a:extLst>
          </p:cNvPr>
          <p:cNvSpPr txBox="1"/>
          <p:nvPr/>
        </p:nvSpPr>
        <p:spPr>
          <a:xfrm>
            <a:off x="5529204" y="4232145"/>
            <a:ext cx="15114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900" i="1" dirty="0" err="1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推荐你所属组织的团队</a:t>
            </a:r>
            <a:endParaRPr sz="900" i="1" dirty="0">
              <a:latin typeface="Noto Sans CJK SC Regular" panose="020B0500000000000000" pitchFamily="34" charset="-128"/>
              <a:ea typeface="Noto Sans CJK SC Regular" panose="020B0500000000000000" pitchFamily="34" charset="-12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02D730-F413-E140-9BEE-BA34D9351D00}"/>
              </a:ext>
            </a:extLst>
          </p:cNvPr>
          <p:cNvSpPr txBox="1"/>
          <p:nvPr/>
        </p:nvSpPr>
        <p:spPr>
          <a:xfrm>
            <a:off x="4198284" y="4226196"/>
            <a:ext cx="1170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900" i="1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从你的组织中邀请成员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F7D374E-D1E6-C84A-BCBC-6C1674837C36}"/>
              </a:ext>
            </a:extLst>
          </p:cNvPr>
          <p:cNvSpPr/>
          <p:nvPr/>
        </p:nvSpPr>
        <p:spPr>
          <a:xfrm>
            <a:off x="73742" y="864535"/>
            <a:ext cx="88785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</a:pPr>
            <a:r>
              <a:rPr sz="1200" b="1">
                <a:solidFill>
                  <a:schemeClr val="bg1">
                    <a:lumMod val="50000"/>
                  </a:schemeClr>
                </a:solidFill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隐私和保密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74EF2482-9C0B-A944-9A1B-BDF88AB94082}"/>
              </a:ext>
            </a:extLst>
          </p:cNvPr>
          <p:cNvSpPr txBox="1">
            <a:spLocks/>
          </p:cNvSpPr>
          <p:nvPr/>
        </p:nvSpPr>
        <p:spPr>
          <a:xfrm>
            <a:off x="1330779" y="191740"/>
            <a:ext cx="653959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accent6"/>
                </a:solidFill>
                <a:latin typeface="Tungsten Medium" pitchFamily="2" charset="0"/>
                <a:ea typeface="Tungsten Semibold" charset="0"/>
                <a:cs typeface="Tungsten Semibold" charset="0"/>
              </a:defRPr>
            </a:lvl1pPr>
          </a:lstStyle>
          <a:p>
            <a:r>
              <a:rPr dirty="0" err="1">
                <a:latin typeface="Noto Sans CJK SC Regular" panose="020B0500000000000000" pitchFamily="34" charset="-128"/>
                <a:ea typeface="Noto Sans CJK SC Regular" panose="020B0500000000000000" pitchFamily="34" charset="-128"/>
              </a:rPr>
              <a:t>共同捐助人成员体验</a:t>
            </a:r>
            <a:endParaRPr dirty="0">
              <a:latin typeface="Noto Sans CJK SC Regular" panose="020B0500000000000000" pitchFamily="34" charset="-128"/>
              <a:ea typeface="Noto Sans CJK SC Regular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526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Updated Champions Theme">
  <a:themeElements>
    <a:clrScheme name="white hyperlink">
      <a:dk1>
        <a:srgbClr val="333D48"/>
      </a:dk1>
      <a:lt1>
        <a:srgbClr val="FFFFFF"/>
      </a:lt1>
      <a:dk2>
        <a:srgbClr val="333D48"/>
      </a:dk2>
      <a:lt2>
        <a:srgbClr val="FFFFFF"/>
      </a:lt2>
      <a:accent1>
        <a:srgbClr val="008EA7"/>
      </a:accent1>
      <a:accent2>
        <a:srgbClr val="AB1D2C"/>
      </a:accent2>
      <a:accent3>
        <a:srgbClr val="DAD9D6"/>
      </a:accent3>
      <a:accent4>
        <a:srgbClr val="333D48"/>
      </a:accent4>
      <a:accent5>
        <a:srgbClr val="E97706"/>
      </a:accent5>
      <a:accent6>
        <a:srgbClr val="008EA7"/>
      </a:accent6>
      <a:hlink>
        <a:srgbClr val="FFFFFF"/>
      </a:hlink>
      <a:folHlink>
        <a:srgbClr val="DAD9D6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dated Champions Theme" id="{4B946269-07F2-4F26-BDEA-A7A67CBB04F5}" vid="{61DA1327-9025-41BA-9201-24AFE77600AB}"/>
    </a:ext>
  </a:extLst>
</a:theme>
</file>

<file path=ppt/theme/theme2.xml><?xml version="1.0" encoding="utf-8"?>
<a:theme xmlns:a="http://schemas.openxmlformats.org/drawingml/2006/main" name="Title Slides">
  <a:themeElements>
    <a:clrScheme name="VP">
      <a:dk1>
        <a:srgbClr val="333E48"/>
      </a:dk1>
      <a:lt1>
        <a:srgbClr val="EBECED"/>
      </a:lt1>
      <a:dk2>
        <a:srgbClr val="9D2D32"/>
      </a:dk2>
      <a:lt2>
        <a:srgbClr val="DBD9D6"/>
      </a:lt2>
      <a:accent1>
        <a:srgbClr val="008EA8"/>
      </a:accent1>
      <a:accent2>
        <a:srgbClr val="23BAC0"/>
      </a:accent2>
      <a:accent3>
        <a:srgbClr val="AEB2B6"/>
      </a:accent3>
      <a:accent4>
        <a:srgbClr val="E97707"/>
      </a:accent4>
      <a:accent5>
        <a:srgbClr val="D0491D"/>
      </a:accent5>
      <a:accent6>
        <a:srgbClr val="5BB7BE"/>
      </a:accent6>
      <a:hlink>
        <a:srgbClr val="353E47"/>
      </a:hlink>
      <a:folHlink>
        <a:srgbClr val="AEB2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2B0686-updated-VP-slides-Template-Brand-Font-FA2" id="{78E1285B-FE2F-BB4F-BDCE-D1C886A5874E}" vid="{06C9522C-881B-0541-8D4E-91167B1EFB9F}"/>
    </a:ext>
  </a:extLst>
</a:theme>
</file>

<file path=ppt/theme/theme3.xml><?xml version="1.0" encoding="utf-8"?>
<a:theme xmlns:a="http://schemas.openxmlformats.org/drawingml/2006/main" name="5_Content Slides">
  <a:themeElements>
    <a:clrScheme name="VP 1">
      <a:dk1>
        <a:srgbClr val="333E48"/>
      </a:dk1>
      <a:lt1>
        <a:srgbClr val="FFFFFF"/>
      </a:lt1>
      <a:dk2>
        <a:srgbClr val="DA0625"/>
      </a:dk2>
      <a:lt2>
        <a:srgbClr val="DADADA"/>
      </a:lt2>
      <a:accent1>
        <a:srgbClr val="058FA8"/>
      </a:accent1>
      <a:accent2>
        <a:srgbClr val="01C2CD"/>
      </a:accent2>
      <a:accent3>
        <a:srgbClr val="A7A7A6"/>
      </a:accent3>
      <a:accent4>
        <a:srgbClr val="FE7905"/>
      </a:accent4>
      <a:accent5>
        <a:srgbClr val="FCBB00"/>
      </a:accent5>
      <a:accent6>
        <a:srgbClr val="E20325"/>
      </a:accent6>
      <a:hlink>
        <a:srgbClr val="353E47"/>
      </a:hlink>
      <a:folHlink>
        <a:srgbClr val="AEB2B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L0065-pitch-deck-template-v3" id="{5C48E137-ADFE-1C4A-825C-04C9D31DB87F}" vid="{3C1E7C61-8A4A-C541-8477-0EFE05916906}"/>
    </a:ext>
  </a:extLst>
</a:theme>
</file>

<file path=ppt/theme/theme4.xml><?xml version="1.0" encoding="utf-8"?>
<a:theme xmlns:a="http://schemas.openxmlformats.org/drawingml/2006/main" name="2_Voodoo Powerpoint Templat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Voodoo Fonts - 1">
      <a:majorFont>
        <a:latin typeface="Montserrat Bold"/>
        <a:ea typeface=""/>
        <a:cs typeface=""/>
      </a:majorFont>
      <a:minorFont>
        <a:latin typeface="Open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>
          <a:outerShdw blurRad="38100" dist="12700" dir="5400000" algn="ctr" rotWithShape="0">
            <a:prstClr val="black">
              <a:alpha val="15000"/>
            </a:prstClr>
          </a:outerShdw>
        </a:effectLst>
      </a:spPr>
      <a:bodyPr wrap="square" lIns="0" tIns="0" rIns="0" bIns="0" rtlCol="0" anchor="t">
        <a:noAutofit/>
      </a:bodyPr>
      <a:lstStyle>
        <a:defPPr algn="ctr">
          <a:spcBef>
            <a:spcPts val="1000"/>
          </a:spcBef>
          <a:defRPr sz="1400" b="1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36000" rIns="216000" bIns="36000" rtlCol="0">
        <a:spAutoFit/>
      </a:bodyPr>
      <a:lstStyle>
        <a:defPPr algn="r">
          <a:lnSpc>
            <a:spcPct val="130000"/>
          </a:lnSpc>
          <a:spcBef>
            <a:spcPts val="1000"/>
          </a:spcBef>
          <a:defRPr sz="1600" b="1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ppt/theme/theme5.xml><?xml version="1.0" encoding="utf-8"?>
<a:theme xmlns:a="http://schemas.openxmlformats.org/drawingml/2006/main" name="1_Updated Champions Theme">
  <a:themeElements>
    <a:clrScheme name="white hyperlink">
      <a:dk1>
        <a:srgbClr val="333D48"/>
      </a:dk1>
      <a:lt1>
        <a:srgbClr val="FFFFFF"/>
      </a:lt1>
      <a:dk2>
        <a:srgbClr val="333D48"/>
      </a:dk2>
      <a:lt2>
        <a:srgbClr val="FFFFFF"/>
      </a:lt2>
      <a:accent1>
        <a:srgbClr val="008EA7"/>
      </a:accent1>
      <a:accent2>
        <a:srgbClr val="AB1D2C"/>
      </a:accent2>
      <a:accent3>
        <a:srgbClr val="DAD9D6"/>
      </a:accent3>
      <a:accent4>
        <a:srgbClr val="333D48"/>
      </a:accent4>
      <a:accent5>
        <a:srgbClr val="E97706"/>
      </a:accent5>
      <a:accent6>
        <a:srgbClr val="008EA7"/>
      </a:accent6>
      <a:hlink>
        <a:srgbClr val="FFFFFF"/>
      </a:hlink>
      <a:folHlink>
        <a:srgbClr val="DAD9D6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dated Champions Theme" id="{4B946269-07F2-4F26-BDEA-A7A67CBB04F5}" vid="{61DA1327-9025-41BA-9201-24AFE77600AB}"/>
    </a:ext>
  </a:extLst>
</a:theme>
</file>

<file path=ppt/theme/theme6.xml><?xml version="1.0" encoding="utf-8"?>
<a:theme xmlns:a="http://schemas.openxmlformats.org/drawingml/2006/main" name="5_Columns">
  <a:themeElements>
    <a:clrScheme name="VP">
      <a:dk1>
        <a:srgbClr val="333E48"/>
      </a:dk1>
      <a:lt1>
        <a:srgbClr val="EBECED"/>
      </a:lt1>
      <a:dk2>
        <a:srgbClr val="9D2D32"/>
      </a:dk2>
      <a:lt2>
        <a:srgbClr val="DBD9D6"/>
      </a:lt2>
      <a:accent1>
        <a:srgbClr val="008EA8"/>
      </a:accent1>
      <a:accent2>
        <a:srgbClr val="23BAC0"/>
      </a:accent2>
      <a:accent3>
        <a:srgbClr val="AEB2B6"/>
      </a:accent3>
      <a:accent4>
        <a:srgbClr val="E97707"/>
      </a:accent4>
      <a:accent5>
        <a:srgbClr val="D0491D"/>
      </a:accent5>
      <a:accent6>
        <a:srgbClr val="5BB7BE"/>
      </a:accent6>
      <a:hlink>
        <a:srgbClr val="353E47"/>
      </a:hlink>
      <a:folHlink>
        <a:srgbClr val="AEB2B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2B0686-updated-VP-slides-Template-Brand-Font-FA2" id="{78E1285B-FE2F-BB4F-BDCE-D1C886A5874E}" vid="{B5B7924E-9460-324A-805C-E53D02A3E103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20C4EBCAEBA5409CEFA22061C11D28" ma:contentTypeVersion="13" ma:contentTypeDescription="Create a new document." ma:contentTypeScope="" ma:versionID="9a99e8cd4627ce46eaea8c72050ec4e8">
  <xsd:schema xmlns:xsd="http://www.w3.org/2001/XMLSchema" xmlns:xs="http://www.w3.org/2001/XMLSchema" xmlns:p="http://schemas.microsoft.com/office/2006/metadata/properties" xmlns:ns2="38fbdfde-3104-4524-abbb-ccd253ab6e71" xmlns:ns3="77384554-7bde-46c7-b2e2-e7407604d544" targetNamespace="http://schemas.microsoft.com/office/2006/metadata/properties" ma:root="true" ma:fieldsID="b4dacca34ef4aafb87ce2373269e0d76" ns2:_="" ns3:_="">
    <xsd:import namespace="38fbdfde-3104-4524-abbb-ccd253ab6e71"/>
    <xsd:import namespace="77384554-7bde-46c7-b2e2-e7407604d5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Location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fbdfde-3104-4524-abbb-ccd253ab6e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384554-7bde-46c7-b2e2-e7407604d54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7384554-7bde-46c7-b2e2-e7407604d544">
      <UserInfo>
        <DisplayName>Aaron Semanski</DisplayName>
        <AccountId>88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1C520972-DC51-42C8-B2F6-BCF1C7AF15F9}"/>
</file>

<file path=customXml/itemProps2.xml><?xml version="1.0" encoding="utf-8"?>
<ds:datastoreItem xmlns:ds="http://schemas.openxmlformats.org/officeDocument/2006/customXml" ds:itemID="{7AA85A29-F665-4C06-B95B-5ACD3535289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FBEE2E-EC75-4ECA-86E5-5FFED9FE7CBC}">
  <ds:schemaRefs>
    <ds:schemaRef ds:uri="http://schemas.microsoft.com/office/2006/documentManagement/types"/>
    <ds:schemaRef ds:uri="http://purl.org/dc/terms/"/>
    <ds:schemaRef ds:uri="http://schemas.microsoft.com/office/2006/metadata/properties"/>
    <ds:schemaRef ds:uri="http://www.w3.org/XML/1998/namespace"/>
    <ds:schemaRef ds:uri="http://purl.org/dc/dcmitype/"/>
    <ds:schemaRef ds:uri="http://purl.org/dc/elements/1.1/"/>
    <ds:schemaRef ds:uri="572efd0b-8511-42f3-8058-c94d705ea877"/>
    <ds:schemaRef ds:uri="http://schemas.microsoft.com/office/infopath/2007/PartnerControls"/>
    <ds:schemaRef ds:uri="http://schemas.openxmlformats.org/package/2006/metadata/core-properties"/>
    <ds:schemaRef ds:uri="2338c9ff-3f7f-4ef0-8c83-c91dbf0771c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Updated Champions Theme</Template>
  <TotalTime>12</TotalTime>
  <Words>281</Words>
  <Application>Microsoft Office PowerPoint</Application>
  <PresentationFormat>On-screen Show (16:9)</PresentationFormat>
  <Paragraphs>58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33" baseType="lpstr">
      <vt:lpstr>Whitney Book</vt:lpstr>
      <vt:lpstr>Tungsten Bold</vt:lpstr>
      <vt:lpstr>Open Sans Semibold</vt:lpstr>
      <vt:lpstr>Whitney Bold</vt:lpstr>
      <vt:lpstr>Tungsten Medium</vt:lpstr>
      <vt:lpstr>Franklin Gothic Book</vt:lpstr>
      <vt:lpstr>Tungsten Book</vt:lpstr>
      <vt:lpstr>Open Sans</vt:lpstr>
      <vt:lpstr>Whitney Semibold</vt:lpstr>
      <vt:lpstr>Montserrat Black</vt:lpstr>
      <vt:lpstr>Whitney-Medium</vt:lpstr>
      <vt:lpstr>Whitney-MediumItalic</vt:lpstr>
      <vt:lpstr>Tungsten-Medium</vt:lpstr>
      <vt:lpstr>Tungsten Semibold</vt:lpstr>
      <vt:lpstr>Calibri</vt:lpstr>
      <vt:lpstr>Arial</vt:lpstr>
      <vt:lpstr>Noto Sans CJK SC Regular</vt:lpstr>
      <vt:lpstr>Whitney-Bold</vt:lpstr>
      <vt:lpstr>Updated Champions Theme</vt:lpstr>
      <vt:lpstr>Title Slides</vt:lpstr>
      <vt:lpstr>5_Content Slides</vt:lpstr>
      <vt:lpstr>2_Voodoo Powerpoint Template</vt:lpstr>
      <vt:lpstr>1_Updated Champions Theme</vt:lpstr>
      <vt:lpstr>5_Columns</vt:lpstr>
      <vt:lpstr>PowerPoint Presentation</vt:lpstr>
      <vt:lpstr>新冠疫情救济挑战赛是什么？</vt:lpstr>
      <vt:lpstr>共同捐助人挑战赛详情</vt:lpstr>
      <vt:lpstr>团队和挑战赛规则</vt:lpstr>
      <vt:lpstr>PowerPoint Presentation</vt:lpstr>
      <vt:lpstr>占位符，用于插入图片或者数字海报（可选）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Carolyn LaCivita</dc:creator>
  <cp:lastModifiedBy>hotariu.caprar</cp:lastModifiedBy>
  <cp:revision>9</cp:revision>
  <cp:lastPrinted>2017-04-24T06:40:51Z</cp:lastPrinted>
  <dcterms:created xsi:type="dcterms:W3CDTF">2015-01-09T20:45:58Z</dcterms:created>
  <dcterms:modified xsi:type="dcterms:W3CDTF">2021-07-30T09:36:19Z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0x010100B320C4EBCAEBA5409CEFA22061C11D28</vt:lpwstr>
  </property>
</Properties>
</file>